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17"/>
  </p:notesMasterIdLst>
  <p:sldIdLst>
    <p:sldId id="257" r:id="rId5"/>
    <p:sldId id="256"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embeddedFontLst>
    <p:embeddedFont>
      <p:font typeface="Open Sans" panose="020B0606030504020204" pitchFamily="34" charset="0"/>
      <p:regular r:id="rId18"/>
      <p:bold r:id="rId19"/>
      <p:italic r:id="rId20"/>
      <p:boldItalic r:id="rId21"/>
    </p:embeddedFont>
    <p:embeddedFont>
      <p:font typeface="Open Sans Light" panose="020B0306030504020204"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iXo4hLXZCZYVaBGZbRYiduOlg5p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font" Target="fonts/font4.fntdata"/><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7.fntdata"/><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6.fntdata"/><Relationship Id="rId10" Type="http://schemas.openxmlformats.org/officeDocument/2006/relationships/slide" Target="slides/slide6.xml"/><Relationship Id="rId19" Type="http://schemas.openxmlformats.org/officeDocument/2006/relationships/font" Target="fonts/font2.fntdata"/><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5.fntdata"/><Relationship Id="rId3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hu-H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11e8464b26_1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g111e8464b26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15"/>
        <p:cNvGrpSpPr/>
        <p:nvPr/>
      </p:nvGrpSpPr>
      <p:grpSpPr>
        <a:xfrm>
          <a:off x="0" y="0"/>
          <a:ext cx="0" cy="0"/>
          <a:chOff x="0" y="0"/>
          <a:chExt cx="0" cy="0"/>
        </a:xfrm>
      </p:grpSpPr>
      <p:sp>
        <p:nvSpPr>
          <p:cNvPr id="16" name="Google Shape;16;p14"/>
          <p:cNvSpPr txBox="1">
            <a:spLocks noGrp="1"/>
          </p:cNvSpPr>
          <p:nvPr>
            <p:ph type="title"/>
          </p:nvPr>
        </p:nvSpPr>
        <p:spPr>
          <a:xfrm>
            <a:off x="838200" y="3150950"/>
            <a:ext cx="10515600" cy="55610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4"/>
          <p:cNvSpPr txBox="1">
            <a:spLocks noGrp="1"/>
          </p:cNvSpPr>
          <p:nvPr>
            <p:ph type="body" idx="1"/>
          </p:nvPr>
        </p:nvSpPr>
        <p:spPr>
          <a:xfrm>
            <a:off x="838200" y="3808779"/>
            <a:ext cx="10515600" cy="4889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3000"/>
              <a:buFont typeface="Arial"/>
              <a:buNone/>
              <a:defRPr sz="3000" b="0" i="0" u="none" strike="noStrike" cap="none">
                <a:solidFill>
                  <a:schemeClr val="lt1"/>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 name="Google Shape;18;p14"/>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atin typeface="Open Sans Light"/>
                <a:ea typeface="Open Sans Light"/>
                <a:cs typeface="Open Sans Light"/>
                <a:sym typeface="Open Sans Light"/>
              </a:defRPr>
            </a:lvl1pPr>
            <a:lvl2pPr lvl="1">
              <a:buNone/>
              <a:defRPr sz="1300">
                <a:latin typeface="Open Sans Light"/>
                <a:ea typeface="Open Sans Light"/>
                <a:cs typeface="Open Sans Light"/>
                <a:sym typeface="Open Sans Light"/>
              </a:defRPr>
            </a:lvl2pPr>
            <a:lvl3pPr lvl="2">
              <a:buNone/>
              <a:defRPr sz="1300">
                <a:latin typeface="Open Sans Light"/>
                <a:ea typeface="Open Sans Light"/>
                <a:cs typeface="Open Sans Light"/>
                <a:sym typeface="Open Sans Light"/>
              </a:defRPr>
            </a:lvl3pPr>
            <a:lvl4pPr lvl="3">
              <a:buNone/>
              <a:defRPr sz="1300">
                <a:latin typeface="Open Sans Light"/>
                <a:ea typeface="Open Sans Light"/>
                <a:cs typeface="Open Sans Light"/>
                <a:sym typeface="Open Sans Light"/>
              </a:defRPr>
            </a:lvl4pPr>
            <a:lvl5pPr lvl="4">
              <a:buNone/>
              <a:defRPr sz="1300">
                <a:latin typeface="Open Sans Light"/>
                <a:ea typeface="Open Sans Light"/>
                <a:cs typeface="Open Sans Light"/>
                <a:sym typeface="Open Sans Light"/>
              </a:defRPr>
            </a:lvl5pPr>
            <a:lvl6pPr lvl="5">
              <a:buNone/>
              <a:defRPr sz="1300">
                <a:latin typeface="Open Sans Light"/>
                <a:ea typeface="Open Sans Light"/>
                <a:cs typeface="Open Sans Light"/>
                <a:sym typeface="Open Sans Light"/>
              </a:defRPr>
            </a:lvl6pPr>
            <a:lvl7pPr lvl="6">
              <a:buNone/>
              <a:defRPr sz="1300">
                <a:latin typeface="Open Sans Light"/>
                <a:ea typeface="Open Sans Light"/>
                <a:cs typeface="Open Sans Light"/>
                <a:sym typeface="Open Sans Light"/>
              </a:defRPr>
            </a:lvl7pPr>
            <a:lvl8pPr lvl="7">
              <a:buNone/>
              <a:defRPr sz="1300">
                <a:latin typeface="Open Sans Light"/>
                <a:ea typeface="Open Sans Light"/>
                <a:cs typeface="Open Sans Light"/>
                <a:sym typeface="Open Sans Light"/>
              </a:defRPr>
            </a:lvl8pPr>
            <a:lvl9pPr lvl="8">
              <a:buNone/>
              <a:defRPr sz="1300">
                <a:latin typeface="Open Sans Light"/>
                <a:ea typeface="Open Sans Light"/>
                <a:cs typeface="Open Sans Light"/>
                <a:sym typeface="Open Sans Light"/>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_Two Content">
  <p:cSld name="3_Two Content">
    <p:spTree>
      <p:nvGrpSpPr>
        <p:cNvPr id="1" name="Shape 56"/>
        <p:cNvGrpSpPr/>
        <p:nvPr/>
      </p:nvGrpSpPr>
      <p:grpSpPr>
        <a:xfrm>
          <a:off x="0" y="0"/>
          <a:ext cx="0" cy="0"/>
          <a:chOff x="0" y="0"/>
          <a:chExt cx="0" cy="0"/>
        </a:xfrm>
      </p:grpSpPr>
      <p:sp>
        <p:nvSpPr>
          <p:cNvPr id="57" name="Google Shape;57;p23"/>
          <p:cNvSpPr txBox="1">
            <a:spLocks noGrp="1"/>
          </p:cNvSpPr>
          <p:nvPr>
            <p:ph type="title"/>
          </p:nvPr>
        </p:nvSpPr>
        <p:spPr>
          <a:xfrm>
            <a:off x="838200" y="1714500"/>
            <a:ext cx="4495800" cy="12344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3"/>
          <p:cNvSpPr>
            <a:spLocks noGrp="1"/>
          </p:cNvSpPr>
          <p:nvPr>
            <p:ph type="pic" idx="2"/>
          </p:nvPr>
        </p:nvSpPr>
        <p:spPr>
          <a:xfrm>
            <a:off x="6096000" y="0"/>
            <a:ext cx="6099048" cy="3429000"/>
          </a:xfrm>
          <a:prstGeom prst="rect">
            <a:avLst/>
          </a:prstGeom>
          <a:solidFill>
            <a:schemeClr val="lt1"/>
          </a:solidFill>
          <a:ln>
            <a:noFill/>
          </a:ln>
        </p:spPr>
      </p:sp>
      <p:sp>
        <p:nvSpPr>
          <p:cNvPr id="59" name="Google Shape;59;p23"/>
          <p:cNvSpPr>
            <a:spLocks noGrp="1"/>
          </p:cNvSpPr>
          <p:nvPr>
            <p:ph type="pic" idx="3"/>
          </p:nvPr>
        </p:nvSpPr>
        <p:spPr>
          <a:xfrm>
            <a:off x="-3048" y="3429000"/>
            <a:ext cx="6099048" cy="3429000"/>
          </a:xfrm>
          <a:prstGeom prst="rect">
            <a:avLst/>
          </a:prstGeom>
          <a:solidFill>
            <a:schemeClr val="lt1"/>
          </a:solidFill>
          <a:ln>
            <a:noFill/>
          </a:ln>
        </p:spPr>
      </p:sp>
      <p:sp>
        <p:nvSpPr>
          <p:cNvPr id="60" name="Google Shape;60;p23"/>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_Two Content">
  <p:cSld name="2_Two Content">
    <p:spTree>
      <p:nvGrpSpPr>
        <p:cNvPr id="1" name="Shape 61"/>
        <p:cNvGrpSpPr/>
        <p:nvPr/>
      </p:nvGrpSpPr>
      <p:grpSpPr>
        <a:xfrm>
          <a:off x="0" y="0"/>
          <a:ext cx="0" cy="0"/>
          <a:chOff x="0" y="0"/>
          <a:chExt cx="0" cy="0"/>
        </a:xfrm>
      </p:grpSpPr>
      <p:sp>
        <p:nvSpPr>
          <p:cNvPr id="62" name="Google Shape;62;p24"/>
          <p:cNvSpPr>
            <a:spLocks noGrp="1"/>
          </p:cNvSpPr>
          <p:nvPr>
            <p:ph type="pic" idx="2"/>
          </p:nvPr>
        </p:nvSpPr>
        <p:spPr>
          <a:xfrm>
            <a:off x="3589506" y="0"/>
            <a:ext cx="8602494" cy="6858000"/>
          </a:xfrm>
          <a:prstGeom prst="rect">
            <a:avLst/>
          </a:prstGeom>
          <a:solidFill>
            <a:schemeClr val="lt1"/>
          </a:solidFill>
          <a:ln>
            <a:noFill/>
          </a:ln>
        </p:spPr>
      </p:sp>
      <p:sp>
        <p:nvSpPr>
          <p:cNvPr id="63" name="Google Shape;63;p24"/>
          <p:cNvSpPr txBox="1">
            <a:spLocks noGrp="1"/>
          </p:cNvSpPr>
          <p:nvPr>
            <p:ph type="body" idx="1"/>
          </p:nvPr>
        </p:nvSpPr>
        <p:spPr>
          <a:xfrm>
            <a:off x="838200" y="6373383"/>
            <a:ext cx="2281518" cy="26819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1600"/>
              <a:buFont typeface="Arial"/>
              <a:buNone/>
              <a:defRPr sz="16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4" name="Google Shape;64;p24"/>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7_Two Content">
  <p:cSld name="7_Two Content">
    <p:spTree>
      <p:nvGrpSpPr>
        <p:cNvPr id="1" name="Shape 65"/>
        <p:cNvGrpSpPr/>
        <p:nvPr/>
      </p:nvGrpSpPr>
      <p:grpSpPr>
        <a:xfrm>
          <a:off x="0" y="0"/>
          <a:ext cx="0" cy="0"/>
          <a:chOff x="0" y="0"/>
          <a:chExt cx="0" cy="0"/>
        </a:xfrm>
      </p:grpSpPr>
      <p:sp>
        <p:nvSpPr>
          <p:cNvPr id="66" name="Google Shape;66;p25"/>
          <p:cNvSpPr>
            <a:spLocks noGrp="1"/>
          </p:cNvSpPr>
          <p:nvPr>
            <p:ph type="pic" idx="2"/>
          </p:nvPr>
        </p:nvSpPr>
        <p:spPr>
          <a:xfrm>
            <a:off x="8602663" y="0"/>
            <a:ext cx="3589337" cy="6858000"/>
          </a:xfrm>
          <a:prstGeom prst="rect">
            <a:avLst/>
          </a:prstGeom>
          <a:solidFill>
            <a:schemeClr val="lt1"/>
          </a:solidFill>
          <a:ln>
            <a:noFill/>
          </a:ln>
        </p:spPr>
      </p:sp>
      <p:sp>
        <p:nvSpPr>
          <p:cNvPr id="67" name="Google Shape;67;p25"/>
          <p:cNvSpPr txBox="1">
            <a:spLocks noGrp="1"/>
          </p:cNvSpPr>
          <p:nvPr>
            <p:ph type="title"/>
          </p:nvPr>
        </p:nvSpPr>
        <p:spPr>
          <a:xfrm>
            <a:off x="838200" y="2811780"/>
            <a:ext cx="4495800" cy="12344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25"/>
          <p:cNvSpPr txBox="1">
            <a:spLocks noGrp="1"/>
          </p:cNvSpPr>
          <p:nvPr>
            <p:ph type="body" idx="1"/>
          </p:nvPr>
        </p:nvSpPr>
        <p:spPr>
          <a:xfrm>
            <a:off x="838200" y="4126959"/>
            <a:ext cx="4495800" cy="84744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3000"/>
              <a:buFont typeface="Arial"/>
              <a:buNone/>
              <a:defRPr sz="3000" b="0" i="0" u="none" strike="noStrike" cap="none">
                <a:solidFill>
                  <a:schemeClr val="lt1"/>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9" name="Google Shape;69;p25"/>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atin typeface="Open Sans Light"/>
                <a:ea typeface="Open Sans Light"/>
                <a:cs typeface="Open Sans Light"/>
                <a:sym typeface="Open Sans Light"/>
              </a:defRPr>
            </a:lvl1pPr>
            <a:lvl2pPr lvl="1">
              <a:buNone/>
              <a:defRPr sz="1300">
                <a:latin typeface="Open Sans Light"/>
                <a:ea typeface="Open Sans Light"/>
                <a:cs typeface="Open Sans Light"/>
                <a:sym typeface="Open Sans Light"/>
              </a:defRPr>
            </a:lvl2pPr>
            <a:lvl3pPr lvl="2">
              <a:buNone/>
              <a:defRPr sz="1300">
                <a:latin typeface="Open Sans Light"/>
                <a:ea typeface="Open Sans Light"/>
                <a:cs typeface="Open Sans Light"/>
                <a:sym typeface="Open Sans Light"/>
              </a:defRPr>
            </a:lvl3pPr>
            <a:lvl4pPr lvl="3">
              <a:buNone/>
              <a:defRPr sz="1300">
                <a:latin typeface="Open Sans Light"/>
                <a:ea typeface="Open Sans Light"/>
                <a:cs typeface="Open Sans Light"/>
                <a:sym typeface="Open Sans Light"/>
              </a:defRPr>
            </a:lvl4pPr>
            <a:lvl5pPr lvl="4">
              <a:buNone/>
              <a:defRPr sz="1300">
                <a:latin typeface="Open Sans Light"/>
                <a:ea typeface="Open Sans Light"/>
                <a:cs typeface="Open Sans Light"/>
                <a:sym typeface="Open Sans Light"/>
              </a:defRPr>
            </a:lvl5pPr>
            <a:lvl6pPr lvl="5">
              <a:buNone/>
              <a:defRPr sz="1300">
                <a:latin typeface="Open Sans Light"/>
                <a:ea typeface="Open Sans Light"/>
                <a:cs typeface="Open Sans Light"/>
                <a:sym typeface="Open Sans Light"/>
              </a:defRPr>
            </a:lvl6pPr>
            <a:lvl7pPr lvl="6">
              <a:buNone/>
              <a:defRPr sz="1300">
                <a:latin typeface="Open Sans Light"/>
                <a:ea typeface="Open Sans Light"/>
                <a:cs typeface="Open Sans Light"/>
                <a:sym typeface="Open Sans Light"/>
              </a:defRPr>
            </a:lvl7pPr>
            <a:lvl8pPr lvl="7">
              <a:buNone/>
              <a:defRPr sz="1300">
                <a:latin typeface="Open Sans Light"/>
                <a:ea typeface="Open Sans Light"/>
                <a:cs typeface="Open Sans Light"/>
                <a:sym typeface="Open Sans Light"/>
              </a:defRPr>
            </a:lvl8pPr>
            <a:lvl9pPr lvl="8">
              <a:buNone/>
              <a:defRPr sz="1300">
                <a:latin typeface="Open Sans Light"/>
                <a:ea typeface="Open Sans Light"/>
                <a:cs typeface="Open Sans Light"/>
                <a:sym typeface="Open Sans Light"/>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5_Two Content">
  <p:cSld name="5_Two Content">
    <p:spTree>
      <p:nvGrpSpPr>
        <p:cNvPr id="1" name="Shape 70"/>
        <p:cNvGrpSpPr/>
        <p:nvPr/>
      </p:nvGrpSpPr>
      <p:grpSpPr>
        <a:xfrm>
          <a:off x="0" y="0"/>
          <a:ext cx="0" cy="0"/>
          <a:chOff x="0" y="0"/>
          <a:chExt cx="0" cy="0"/>
        </a:xfrm>
      </p:grpSpPr>
      <p:sp>
        <p:nvSpPr>
          <p:cNvPr id="71" name="Google Shape;71;p26"/>
          <p:cNvSpPr/>
          <p:nvPr/>
        </p:nvSpPr>
        <p:spPr>
          <a:xfrm>
            <a:off x="8602494" y="0"/>
            <a:ext cx="3589506" cy="6858000"/>
          </a:xfrm>
          <a:prstGeom prst="rect">
            <a:avLst/>
          </a:prstGeom>
          <a:solidFill>
            <a:srgbClr val="9AD1F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2" name="Google Shape;72;p26"/>
          <p:cNvSpPr txBox="1">
            <a:spLocks noGrp="1"/>
          </p:cNvSpPr>
          <p:nvPr>
            <p:ph type="body" idx="1"/>
          </p:nvPr>
        </p:nvSpPr>
        <p:spPr>
          <a:xfrm>
            <a:off x="9209797" y="2811145"/>
            <a:ext cx="2374900" cy="12350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51F39"/>
              </a:buClr>
              <a:buSzPts val="2800"/>
              <a:buFont typeface="Arial"/>
              <a:buNone/>
              <a:defRPr sz="2800" b="0" i="0" u="none" strike="noStrike" cap="none">
                <a:solidFill>
                  <a:srgbClr val="151F39"/>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3" name="Google Shape;73;p26"/>
          <p:cNvSpPr txBox="1">
            <a:spLocks noGrp="1"/>
          </p:cNvSpPr>
          <p:nvPr>
            <p:ph type="title"/>
          </p:nvPr>
        </p:nvSpPr>
        <p:spPr>
          <a:xfrm>
            <a:off x="838200" y="2811780"/>
            <a:ext cx="4495800" cy="12344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6"/>
          <p:cNvSpPr txBox="1">
            <a:spLocks noGrp="1"/>
          </p:cNvSpPr>
          <p:nvPr>
            <p:ph type="body" idx="2"/>
          </p:nvPr>
        </p:nvSpPr>
        <p:spPr>
          <a:xfrm>
            <a:off x="838200" y="4126959"/>
            <a:ext cx="4495800" cy="84744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3000"/>
              <a:buFont typeface="Arial"/>
              <a:buNone/>
              <a:defRPr sz="3000" b="0" i="0" u="none" strike="noStrike" cap="none">
                <a:solidFill>
                  <a:schemeClr val="lt1"/>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Google Shape;75;p26"/>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solidFill>
                  <a:srgbClr val="151F39"/>
                </a:solidFill>
                <a:latin typeface="Open Sans Light"/>
                <a:ea typeface="Open Sans Light"/>
                <a:cs typeface="Open Sans Light"/>
                <a:sym typeface="Open Sans Light"/>
              </a:defRPr>
            </a:lvl1pPr>
            <a:lvl2pPr lvl="1">
              <a:buNone/>
              <a:defRPr sz="1300">
                <a:solidFill>
                  <a:srgbClr val="151F39"/>
                </a:solidFill>
                <a:latin typeface="Open Sans Light"/>
                <a:ea typeface="Open Sans Light"/>
                <a:cs typeface="Open Sans Light"/>
                <a:sym typeface="Open Sans Light"/>
              </a:defRPr>
            </a:lvl2pPr>
            <a:lvl3pPr lvl="2">
              <a:buNone/>
              <a:defRPr sz="1300">
                <a:solidFill>
                  <a:srgbClr val="151F39"/>
                </a:solidFill>
                <a:latin typeface="Open Sans Light"/>
                <a:ea typeface="Open Sans Light"/>
                <a:cs typeface="Open Sans Light"/>
                <a:sym typeface="Open Sans Light"/>
              </a:defRPr>
            </a:lvl3pPr>
            <a:lvl4pPr lvl="3">
              <a:buNone/>
              <a:defRPr sz="1300">
                <a:solidFill>
                  <a:srgbClr val="151F39"/>
                </a:solidFill>
                <a:latin typeface="Open Sans Light"/>
                <a:ea typeface="Open Sans Light"/>
                <a:cs typeface="Open Sans Light"/>
                <a:sym typeface="Open Sans Light"/>
              </a:defRPr>
            </a:lvl4pPr>
            <a:lvl5pPr lvl="4">
              <a:buNone/>
              <a:defRPr sz="1300">
                <a:solidFill>
                  <a:srgbClr val="151F39"/>
                </a:solidFill>
                <a:latin typeface="Open Sans Light"/>
                <a:ea typeface="Open Sans Light"/>
                <a:cs typeface="Open Sans Light"/>
                <a:sym typeface="Open Sans Light"/>
              </a:defRPr>
            </a:lvl5pPr>
            <a:lvl6pPr lvl="5">
              <a:buNone/>
              <a:defRPr sz="1300">
                <a:solidFill>
                  <a:srgbClr val="151F39"/>
                </a:solidFill>
                <a:latin typeface="Open Sans Light"/>
                <a:ea typeface="Open Sans Light"/>
                <a:cs typeface="Open Sans Light"/>
                <a:sym typeface="Open Sans Light"/>
              </a:defRPr>
            </a:lvl6pPr>
            <a:lvl7pPr lvl="6">
              <a:buNone/>
              <a:defRPr sz="1300">
                <a:solidFill>
                  <a:srgbClr val="151F39"/>
                </a:solidFill>
                <a:latin typeface="Open Sans Light"/>
                <a:ea typeface="Open Sans Light"/>
                <a:cs typeface="Open Sans Light"/>
                <a:sym typeface="Open Sans Light"/>
              </a:defRPr>
            </a:lvl7pPr>
            <a:lvl8pPr lvl="7">
              <a:buNone/>
              <a:defRPr sz="1300">
                <a:solidFill>
                  <a:srgbClr val="151F39"/>
                </a:solidFill>
                <a:latin typeface="Open Sans Light"/>
                <a:ea typeface="Open Sans Light"/>
                <a:cs typeface="Open Sans Light"/>
                <a:sym typeface="Open Sans Light"/>
              </a:defRPr>
            </a:lvl8pPr>
            <a:lvl9pPr lvl="8">
              <a:buNone/>
              <a:defRPr sz="1300">
                <a:solidFill>
                  <a:srgbClr val="151F39"/>
                </a:solidFill>
                <a:latin typeface="Open Sans Light"/>
                <a:ea typeface="Open Sans Light"/>
                <a:cs typeface="Open Sans Light"/>
                <a:sym typeface="Open Sans Light"/>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76"/>
        <p:cNvGrpSpPr/>
        <p:nvPr/>
      </p:nvGrpSpPr>
      <p:grpSpPr>
        <a:xfrm>
          <a:off x="0" y="0"/>
          <a:ext cx="0" cy="0"/>
          <a:chOff x="0" y="0"/>
          <a:chExt cx="0" cy="0"/>
        </a:xfrm>
      </p:grpSpPr>
      <p:sp>
        <p:nvSpPr>
          <p:cNvPr id="77" name="Google Shape;77;p27"/>
          <p:cNvSpPr>
            <a:spLocks noGrp="1"/>
          </p:cNvSpPr>
          <p:nvPr>
            <p:ph type="pic" idx="2"/>
          </p:nvPr>
        </p:nvSpPr>
        <p:spPr>
          <a:xfrm>
            <a:off x="6096000" y="0"/>
            <a:ext cx="6099048" cy="3429000"/>
          </a:xfrm>
          <a:prstGeom prst="rect">
            <a:avLst/>
          </a:prstGeom>
          <a:solidFill>
            <a:schemeClr val="lt1"/>
          </a:solidFill>
          <a:ln>
            <a:noFill/>
          </a:ln>
        </p:spPr>
      </p:sp>
      <p:sp>
        <p:nvSpPr>
          <p:cNvPr id="78" name="Google Shape;78;p27"/>
          <p:cNvSpPr>
            <a:spLocks noGrp="1"/>
          </p:cNvSpPr>
          <p:nvPr>
            <p:ph type="pic" idx="3"/>
          </p:nvPr>
        </p:nvSpPr>
        <p:spPr>
          <a:xfrm>
            <a:off x="6096000" y="3429000"/>
            <a:ext cx="6099048" cy="3429000"/>
          </a:xfrm>
          <a:prstGeom prst="rect">
            <a:avLst/>
          </a:prstGeom>
          <a:solidFill>
            <a:schemeClr val="lt1"/>
          </a:solidFill>
          <a:ln>
            <a:noFill/>
          </a:ln>
        </p:spPr>
      </p:sp>
      <p:sp>
        <p:nvSpPr>
          <p:cNvPr id="79" name="Google Shape;79;p27"/>
          <p:cNvSpPr txBox="1">
            <a:spLocks noGrp="1"/>
          </p:cNvSpPr>
          <p:nvPr>
            <p:ph type="title"/>
          </p:nvPr>
        </p:nvSpPr>
        <p:spPr>
          <a:xfrm>
            <a:off x="838200" y="2811780"/>
            <a:ext cx="4495800" cy="12344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7"/>
          <p:cNvSpPr txBox="1">
            <a:spLocks noGrp="1"/>
          </p:cNvSpPr>
          <p:nvPr>
            <p:ph type="body" idx="1"/>
          </p:nvPr>
        </p:nvSpPr>
        <p:spPr>
          <a:xfrm>
            <a:off x="838200" y="4126959"/>
            <a:ext cx="4495800" cy="84744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3000"/>
              <a:buFont typeface="Arial"/>
              <a:buNone/>
              <a:defRPr sz="3000" b="0" i="0" u="none" strike="noStrike" cap="none">
                <a:solidFill>
                  <a:schemeClr val="lt1"/>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Google Shape;81;p27"/>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atin typeface="Open Sans Light"/>
                <a:ea typeface="Open Sans Light"/>
                <a:cs typeface="Open Sans Light"/>
                <a:sym typeface="Open Sans Light"/>
              </a:defRPr>
            </a:lvl1pPr>
            <a:lvl2pPr lvl="1">
              <a:buNone/>
              <a:defRPr sz="1300">
                <a:latin typeface="Open Sans Light"/>
                <a:ea typeface="Open Sans Light"/>
                <a:cs typeface="Open Sans Light"/>
                <a:sym typeface="Open Sans Light"/>
              </a:defRPr>
            </a:lvl2pPr>
            <a:lvl3pPr lvl="2">
              <a:buNone/>
              <a:defRPr sz="1300">
                <a:latin typeface="Open Sans Light"/>
                <a:ea typeface="Open Sans Light"/>
                <a:cs typeface="Open Sans Light"/>
                <a:sym typeface="Open Sans Light"/>
              </a:defRPr>
            </a:lvl3pPr>
            <a:lvl4pPr lvl="3">
              <a:buNone/>
              <a:defRPr sz="1300">
                <a:latin typeface="Open Sans Light"/>
                <a:ea typeface="Open Sans Light"/>
                <a:cs typeface="Open Sans Light"/>
                <a:sym typeface="Open Sans Light"/>
              </a:defRPr>
            </a:lvl4pPr>
            <a:lvl5pPr lvl="4">
              <a:buNone/>
              <a:defRPr sz="1300">
                <a:latin typeface="Open Sans Light"/>
                <a:ea typeface="Open Sans Light"/>
                <a:cs typeface="Open Sans Light"/>
                <a:sym typeface="Open Sans Light"/>
              </a:defRPr>
            </a:lvl5pPr>
            <a:lvl6pPr lvl="5">
              <a:buNone/>
              <a:defRPr sz="1300">
                <a:latin typeface="Open Sans Light"/>
                <a:ea typeface="Open Sans Light"/>
                <a:cs typeface="Open Sans Light"/>
                <a:sym typeface="Open Sans Light"/>
              </a:defRPr>
            </a:lvl6pPr>
            <a:lvl7pPr lvl="6">
              <a:buNone/>
              <a:defRPr sz="1300">
                <a:latin typeface="Open Sans Light"/>
                <a:ea typeface="Open Sans Light"/>
                <a:cs typeface="Open Sans Light"/>
                <a:sym typeface="Open Sans Light"/>
              </a:defRPr>
            </a:lvl7pPr>
            <a:lvl8pPr lvl="7">
              <a:buNone/>
              <a:defRPr sz="1300">
                <a:latin typeface="Open Sans Light"/>
                <a:ea typeface="Open Sans Light"/>
                <a:cs typeface="Open Sans Light"/>
                <a:sym typeface="Open Sans Light"/>
              </a:defRPr>
            </a:lvl8pPr>
            <a:lvl9pPr lvl="8">
              <a:buNone/>
              <a:defRPr sz="1300">
                <a:latin typeface="Open Sans Light"/>
                <a:ea typeface="Open Sans Light"/>
                <a:cs typeface="Open Sans Light"/>
                <a:sym typeface="Open Sans Light"/>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82"/>
        <p:cNvGrpSpPr/>
        <p:nvPr/>
      </p:nvGrpSpPr>
      <p:grpSpPr>
        <a:xfrm>
          <a:off x="0" y="0"/>
          <a:ext cx="0" cy="0"/>
          <a:chOff x="0" y="0"/>
          <a:chExt cx="0" cy="0"/>
        </a:xfrm>
      </p:grpSpPr>
      <p:sp>
        <p:nvSpPr>
          <p:cNvPr id="83" name="Google Shape;83;p28"/>
          <p:cNvSpPr txBox="1">
            <a:spLocks noGrp="1"/>
          </p:cNvSpPr>
          <p:nvPr>
            <p:ph type="body" idx="1"/>
          </p:nvPr>
        </p:nvSpPr>
        <p:spPr>
          <a:xfrm>
            <a:off x="839788" y="1943810"/>
            <a:ext cx="5157787"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lt1"/>
              </a:buClr>
              <a:buSzPts val="2400"/>
              <a:buFont typeface="Arial"/>
              <a:buNone/>
              <a:defRPr sz="2400" b="0" i="0" u="none" strike="noStrike" cap="none">
                <a:solidFill>
                  <a:schemeClr val="lt1"/>
                </a:solidFill>
                <a:latin typeface="Open Sans"/>
                <a:ea typeface="Open Sans"/>
                <a:cs typeface="Open Sans"/>
                <a:sym typeface="Open Sans"/>
              </a:defRPr>
            </a:lvl1pPr>
            <a:lvl2pPr marL="914400" marR="0" lvl="1" indent="-228600" algn="l" rtl="0">
              <a:lnSpc>
                <a:spcPct val="90000"/>
              </a:lnSpc>
              <a:spcBef>
                <a:spcPts val="500"/>
              </a:spcBef>
              <a:spcAft>
                <a:spcPts val="0"/>
              </a:spcAft>
              <a:buClr>
                <a:schemeClr val="lt1"/>
              </a:buClr>
              <a:buSzPts val="2000"/>
              <a:buFont typeface="Arial"/>
              <a:buNone/>
              <a:defRPr sz="2000" b="1" i="0" u="none" strike="noStrike" cap="none">
                <a:solidFill>
                  <a:schemeClr val="lt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lt1"/>
              </a:buClr>
              <a:buSzPts val="1800"/>
              <a:buFont typeface="Arial"/>
              <a:buNone/>
              <a:defRPr sz="1800" b="1" i="0" u="none" strike="noStrike" cap="none">
                <a:solidFill>
                  <a:schemeClr val="lt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lt1"/>
              </a:buClr>
              <a:buSzPts val="1600"/>
              <a:buFont typeface="Arial"/>
              <a:buNone/>
              <a:defRPr sz="1600" b="1" i="0" u="none" strike="noStrike" cap="none">
                <a:solidFill>
                  <a:schemeClr val="lt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lt1"/>
              </a:buClr>
              <a:buSzPts val="1600"/>
              <a:buFont typeface="Arial"/>
              <a:buNone/>
              <a:defRPr sz="1600" b="1" i="0" u="none" strike="noStrike" cap="none">
                <a:solidFill>
                  <a:schemeClr val="lt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4" name="Google Shape;84;p28"/>
          <p:cNvSpPr txBox="1">
            <a:spLocks noGrp="1"/>
          </p:cNvSpPr>
          <p:nvPr>
            <p:ph type="body" idx="2"/>
          </p:nvPr>
        </p:nvSpPr>
        <p:spPr>
          <a:xfrm>
            <a:off x="839788" y="2767722"/>
            <a:ext cx="5157787" cy="2521454"/>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Open Sans"/>
                <a:ea typeface="Open Sans"/>
                <a:cs typeface="Open Sans"/>
                <a:sym typeface="Open Sans"/>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Open Sans"/>
                <a:ea typeface="Open Sans"/>
                <a:cs typeface="Open Sans"/>
                <a:sym typeface="Open Sans"/>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Open Sans"/>
                <a:ea typeface="Open Sans"/>
                <a:cs typeface="Open Sans"/>
                <a:sym typeface="Open Sans"/>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Open Sans"/>
                <a:ea typeface="Open Sans"/>
                <a:cs typeface="Open Sans"/>
                <a:sym typeface="Open San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5" name="Google Shape;85;p28"/>
          <p:cNvSpPr txBox="1">
            <a:spLocks noGrp="1"/>
          </p:cNvSpPr>
          <p:nvPr>
            <p:ph type="body" idx="3"/>
          </p:nvPr>
        </p:nvSpPr>
        <p:spPr>
          <a:xfrm>
            <a:off x="6172200" y="1943810"/>
            <a:ext cx="5183188"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lt1"/>
              </a:buClr>
              <a:buSzPts val="2400"/>
              <a:buFont typeface="Arial"/>
              <a:buNone/>
              <a:defRPr sz="2400" b="0" i="0" u="none" strike="noStrike" cap="none">
                <a:solidFill>
                  <a:schemeClr val="lt1"/>
                </a:solidFill>
                <a:latin typeface="Open Sans"/>
                <a:ea typeface="Open Sans"/>
                <a:cs typeface="Open Sans"/>
                <a:sym typeface="Open Sans"/>
              </a:defRPr>
            </a:lvl1pPr>
            <a:lvl2pPr marL="914400" marR="0" lvl="1" indent="-228600" algn="l" rtl="0">
              <a:lnSpc>
                <a:spcPct val="90000"/>
              </a:lnSpc>
              <a:spcBef>
                <a:spcPts val="500"/>
              </a:spcBef>
              <a:spcAft>
                <a:spcPts val="0"/>
              </a:spcAft>
              <a:buClr>
                <a:schemeClr val="lt1"/>
              </a:buClr>
              <a:buSzPts val="2000"/>
              <a:buFont typeface="Arial"/>
              <a:buNone/>
              <a:defRPr sz="2000" b="1" i="0" u="none" strike="noStrike" cap="none">
                <a:solidFill>
                  <a:schemeClr val="lt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lt1"/>
              </a:buClr>
              <a:buSzPts val="1800"/>
              <a:buFont typeface="Arial"/>
              <a:buNone/>
              <a:defRPr sz="1800" b="1" i="0" u="none" strike="noStrike" cap="none">
                <a:solidFill>
                  <a:schemeClr val="lt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lt1"/>
              </a:buClr>
              <a:buSzPts val="1600"/>
              <a:buFont typeface="Arial"/>
              <a:buNone/>
              <a:defRPr sz="1600" b="1" i="0" u="none" strike="noStrike" cap="none">
                <a:solidFill>
                  <a:schemeClr val="lt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lt1"/>
              </a:buClr>
              <a:buSzPts val="1600"/>
              <a:buFont typeface="Arial"/>
              <a:buNone/>
              <a:defRPr sz="1600" b="1" i="0" u="none" strike="noStrike" cap="none">
                <a:solidFill>
                  <a:schemeClr val="lt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6" name="Google Shape;86;p28"/>
          <p:cNvSpPr txBox="1">
            <a:spLocks noGrp="1"/>
          </p:cNvSpPr>
          <p:nvPr>
            <p:ph type="body" idx="4"/>
          </p:nvPr>
        </p:nvSpPr>
        <p:spPr>
          <a:xfrm>
            <a:off x="6172200" y="2767722"/>
            <a:ext cx="5183188" cy="2521454"/>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Open Sans"/>
                <a:ea typeface="Open Sans"/>
                <a:cs typeface="Open Sans"/>
                <a:sym typeface="Open Sans"/>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Open Sans"/>
                <a:ea typeface="Open Sans"/>
                <a:cs typeface="Open Sans"/>
                <a:sym typeface="Open Sans"/>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Open Sans"/>
                <a:ea typeface="Open Sans"/>
                <a:cs typeface="Open Sans"/>
                <a:sym typeface="Open Sans"/>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Open Sans"/>
                <a:ea typeface="Open Sans"/>
                <a:cs typeface="Open Sans"/>
                <a:sym typeface="Open San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7" name="Google Shape;87;p28"/>
          <p:cNvSpPr/>
          <p:nvPr/>
        </p:nvSpPr>
        <p:spPr>
          <a:xfrm>
            <a:off x="0" y="6156960"/>
            <a:ext cx="12192000" cy="70104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hu-HU" sz="1800">
                <a:solidFill>
                  <a:schemeClr val="lt1"/>
                </a:solidFill>
                <a:latin typeface="Calibri"/>
                <a:ea typeface="Calibri"/>
                <a:cs typeface="Calibri"/>
                <a:sym typeface="Calibri"/>
              </a:rPr>
              <a:t>v</a:t>
            </a:r>
            <a:endParaRPr/>
          </a:p>
        </p:txBody>
      </p:sp>
      <p:sp>
        <p:nvSpPr>
          <p:cNvPr id="88" name="Google Shape;88;p28"/>
          <p:cNvSpPr txBox="1">
            <a:spLocks noGrp="1"/>
          </p:cNvSpPr>
          <p:nvPr>
            <p:ph type="body" idx="5"/>
          </p:nvPr>
        </p:nvSpPr>
        <p:spPr>
          <a:xfrm>
            <a:off x="838200" y="6373383"/>
            <a:ext cx="2281518" cy="26819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51F39"/>
              </a:buClr>
              <a:buSzPts val="1600"/>
              <a:buFont typeface="Arial"/>
              <a:buNone/>
              <a:defRPr sz="1600" b="0" i="0" u="none" strike="noStrike" cap="none">
                <a:solidFill>
                  <a:srgbClr val="151F39"/>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9" name="Google Shape;89;p28"/>
          <p:cNvSpPr txBox="1">
            <a:spLocks noGrp="1"/>
          </p:cNvSpPr>
          <p:nvPr>
            <p:ph type="body" idx="6"/>
          </p:nvPr>
        </p:nvSpPr>
        <p:spPr>
          <a:xfrm>
            <a:off x="4955241" y="6373382"/>
            <a:ext cx="2281518" cy="268193"/>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rgbClr val="151F39"/>
              </a:buClr>
              <a:buSzPts val="1600"/>
              <a:buFont typeface="Arial"/>
              <a:buNone/>
              <a:defRPr sz="1600" b="0" i="0" u="none" strike="noStrike" cap="none">
                <a:solidFill>
                  <a:srgbClr val="151F39"/>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0" name="Google Shape;90;p28"/>
          <p:cNvSpPr txBox="1">
            <a:spLocks noGrp="1"/>
          </p:cNvSpPr>
          <p:nvPr>
            <p:ph type="body" idx="7"/>
          </p:nvPr>
        </p:nvSpPr>
        <p:spPr>
          <a:xfrm>
            <a:off x="9072282" y="6363519"/>
            <a:ext cx="2281518" cy="26819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51F39"/>
              </a:buClr>
              <a:buSzPts val="1600"/>
              <a:buFont typeface="Arial"/>
              <a:buNone/>
              <a:defRPr sz="1600" b="0" i="0" u="none" strike="noStrike" cap="none">
                <a:solidFill>
                  <a:srgbClr val="151F39"/>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1" name="Google Shape;91;p28"/>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92"/>
        <p:cNvGrpSpPr/>
        <p:nvPr/>
      </p:nvGrpSpPr>
      <p:grpSpPr>
        <a:xfrm>
          <a:off x="0" y="0"/>
          <a:ext cx="0" cy="0"/>
          <a:chOff x="0" y="0"/>
          <a:chExt cx="0" cy="0"/>
        </a:xfrm>
      </p:grpSpPr>
      <p:sp>
        <p:nvSpPr>
          <p:cNvPr id="93" name="Google Shape;93;p29"/>
          <p:cNvSpPr txBox="1">
            <a:spLocks noGrp="1"/>
          </p:cNvSpPr>
          <p:nvPr>
            <p:ph type="body" idx="1"/>
          </p:nvPr>
        </p:nvSpPr>
        <p:spPr>
          <a:xfrm>
            <a:off x="839788" y="1943810"/>
            <a:ext cx="5157787"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lt1"/>
              </a:buClr>
              <a:buSzPts val="2400"/>
              <a:buFont typeface="Arial"/>
              <a:buNone/>
              <a:defRPr sz="2400" b="0" i="0" u="none" strike="noStrike" cap="none">
                <a:solidFill>
                  <a:schemeClr val="lt1"/>
                </a:solidFill>
                <a:latin typeface="Open Sans"/>
                <a:ea typeface="Open Sans"/>
                <a:cs typeface="Open Sans"/>
                <a:sym typeface="Open Sans"/>
              </a:defRPr>
            </a:lvl1pPr>
            <a:lvl2pPr marL="914400" marR="0" lvl="1" indent="-228600" algn="l" rtl="0">
              <a:lnSpc>
                <a:spcPct val="90000"/>
              </a:lnSpc>
              <a:spcBef>
                <a:spcPts val="500"/>
              </a:spcBef>
              <a:spcAft>
                <a:spcPts val="0"/>
              </a:spcAft>
              <a:buClr>
                <a:schemeClr val="lt1"/>
              </a:buClr>
              <a:buSzPts val="2000"/>
              <a:buFont typeface="Arial"/>
              <a:buNone/>
              <a:defRPr sz="2000" b="1" i="0" u="none" strike="noStrike" cap="none">
                <a:solidFill>
                  <a:schemeClr val="lt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lt1"/>
              </a:buClr>
              <a:buSzPts val="1800"/>
              <a:buFont typeface="Arial"/>
              <a:buNone/>
              <a:defRPr sz="1800" b="1" i="0" u="none" strike="noStrike" cap="none">
                <a:solidFill>
                  <a:schemeClr val="lt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lt1"/>
              </a:buClr>
              <a:buSzPts val="1600"/>
              <a:buFont typeface="Arial"/>
              <a:buNone/>
              <a:defRPr sz="1600" b="1" i="0" u="none" strike="noStrike" cap="none">
                <a:solidFill>
                  <a:schemeClr val="lt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lt1"/>
              </a:buClr>
              <a:buSzPts val="1600"/>
              <a:buFont typeface="Arial"/>
              <a:buNone/>
              <a:defRPr sz="1600" b="1" i="0" u="none" strike="noStrike" cap="none">
                <a:solidFill>
                  <a:schemeClr val="lt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94" name="Google Shape;94;p29"/>
          <p:cNvSpPr txBox="1">
            <a:spLocks noGrp="1"/>
          </p:cNvSpPr>
          <p:nvPr>
            <p:ph type="body" idx="2"/>
          </p:nvPr>
        </p:nvSpPr>
        <p:spPr>
          <a:xfrm>
            <a:off x="839788" y="2767722"/>
            <a:ext cx="5157787" cy="368458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Open Sans"/>
                <a:ea typeface="Open Sans"/>
                <a:cs typeface="Open Sans"/>
                <a:sym typeface="Open Sans"/>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Open Sans"/>
                <a:ea typeface="Open Sans"/>
                <a:cs typeface="Open Sans"/>
                <a:sym typeface="Open Sans"/>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Open Sans"/>
                <a:ea typeface="Open Sans"/>
                <a:cs typeface="Open Sans"/>
                <a:sym typeface="Open Sans"/>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Open Sans"/>
                <a:ea typeface="Open Sans"/>
                <a:cs typeface="Open Sans"/>
                <a:sym typeface="Open San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5" name="Google Shape;95;p29"/>
          <p:cNvSpPr txBox="1">
            <a:spLocks noGrp="1"/>
          </p:cNvSpPr>
          <p:nvPr>
            <p:ph type="body" idx="3"/>
          </p:nvPr>
        </p:nvSpPr>
        <p:spPr>
          <a:xfrm>
            <a:off x="6172200" y="1943810"/>
            <a:ext cx="5183188"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lt1"/>
              </a:buClr>
              <a:buSzPts val="2400"/>
              <a:buFont typeface="Arial"/>
              <a:buNone/>
              <a:defRPr sz="2400" b="0" i="0" u="none" strike="noStrike" cap="none">
                <a:solidFill>
                  <a:schemeClr val="lt1"/>
                </a:solidFill>
                <a:latin typeface="Open Sans"/>
                <a:ea typeface="Open Sans"/>
                <a:cs typeface="Open Sans"/>
                <a:sym typeface="Open Sans"/>
              </a:defRPr>
            </a:lvl1pPr>
            <a:lvl2pPr marL="914400" marR="0" lvl="1" indent="-228600" algn="l" rtl="0">
              <a:lnSpc>
                <a:spcPct val="90000"/>
              </a:lnSpc>
              <a:spcBef>
                <a:spcPts val="500"/>
              </a:spcBef>
              <a:spcAft>
                <a:spcPts val="0"/>
              </a:spcAft>
              <a:buClr>
                <a:schemeClr val="lt1"/>
              </a:buClr>
              <a:buSzPts val="2000"/>
              <a:buFont typeface="Arial"/>
              <a:buNone/>
              <a:defRPr sz="2000" b="1" i="0" u="none" strike="noStrike" cap="none">
                <a:solidFill>
                  <a:schemeClr val="lt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lt1"/>
              </a:buClr>
              <a:buSzPts val="1800"/>
              <a:buFont typeface="Arial"/>
              <a:buNone/>
              <a:defRPr sz="1800" b="1" i="0" u="none" strike="noStrike" cap="none">
                <a:solidFill>
                  <a:schemeClr val="lt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lt1"/>
              </a:buClr>
              <a:buSzPts val="1600"/>
              <a:buFont typeface="Arial"/>
              <a:buNone/>
              <a:defRPr sz="1600" b="1" i="0" u="none" strike="noStrike" cap="none">
                <a:solidFill>
                  <a:schemeClr val="lt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lt1"/>
              </a:buClr>
              <a:buSzPts val="1600"/>
              <a:buFont typeface="Arial"/>
              <a:buNone/>
              <a:defRPr sz="1600" b="1" i="0" u="none" strike="noStrike" cap="none">
                <a:solidFill>
                  <a:schemeClr val="lt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96" name="Google Shape;96;p29"/>
          <p:cNvSpPr txBox="1">
            <a:spLocks noGrp="1"/>
          </p:cNvSpPr>
          <p:nvPr>
            <p:ph type="body" idx="4"/>
          </p:nvPr>
        </p:nvSpPr>
        <p:spPr>
          <a:xfrm>
            <a:off x="6172200" y="2767722"/>
            <a:ext cx="5183188" cy="368458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Open Sans"/>
                <a:ea typeface="Open Sans"/>
                <a:cs typeface="Open Sans"/>
                <a:sym typeface="Open Sans"/>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Open Sans"/>
                <a:ea typeface="Open Sans"/>
                <a:cs typeface="Open Sans"/>
                <a:sym typeface="Open Sans"/>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Open Sans"/>
                <a:ea typeface="Open Sans"/>
                <a:cs typeface="Open Sans"/>
                <a:sym typeface="Open Sans"/>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Open Sans"/>
                <a:ea typeface="Open Sans"/>
                <a:cs typeface="Open Sans"/>
                <a:sym typeface="Open San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7" name="Google Shape;97;p29"/>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98"/>
        <p:cNvGrpSpPr/>
        <p:nvPr/>
      </p:nvGrpSpPr>
      <p:grpSpPr>
        <a:xfrm>
          <a:off x="0" y="0"/>
          <a:ext cx="0" cy="0"/>
          <a:chOff x="0" y="0"/>
          <a:chExt cx="0" cy="0"/>
        </a:xfrm>
      </p:grpSpPr>
      <p:sp>
        <p:nvSpPr>
          <p:cNvPr id="99" name="Google Shape;99;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4_Two Content">
  <p:cSld name="4_Two Content">
    <p:spTree>
      <p:nvGrpSpPr>
        <p:cNvPr id="1" name="Shape 19"/>
        <p:cNvGrpSpPr/>
        <p:nvPr/>
      </p:nvGrpSpPr>
      <p:grpSpPr>
        <a:xfrm>
          <a:off x="0" y="0"/>
          <a:ext cx="0" cy="0"/>
          <a:chOff x="0" y="0"/>
          <a:chExt cx="0" cy="0"/>
        </a:xfrm>
      </p:grpSpPr>
      <p:sp>
        <p:nvSpPr>
          <p:cNvPr id="20" name="Google Shape;20;p15"/>
          <p:cNvSpPr/>
          <p:nvPr/>
        </p:nvSpPr>
        <p:spPr>
          <a:xfrm>
            <a:off x="8602494" y="0"/>
            <a:ext cx="3589506" cy="6858000"/>
          </a:xfrm>
          <a:prstGeom prst="rect">
            <a:avLst/>
          </a:prstGeom>
          <a:solidFill>
            <a:srgbClr val="FCAF1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 name="Google Shape;21;p15"/>
          <p:cNvSpPr txBox="1">
            <a:spLocks noGrp="1"/>
          </p:cNvSpPr>
          <p:nvPr>
            <p:ph type="body" idx="1"/>
          </p:nvPr>
        </p:nvSpPr>
        <p:spPr>
          <a:xfrm>
            <a:off x="9209797" y="2811145"/>
            <a:ext cx="2374900" cy="12350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2800"/>
              <a:buFont typeface="Arial"/>
              <a:buNone/>
              <a:defRPr sz="2800" b="0" i="0" u="none" strike="noStrike" cap="none">
                <a:solidFill>
                  <a:schemeClr val="lt1"/>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2" name="Google Shape;22;p15"/>
          <p:cNvSpPr txBox="1">
            <a:spLocks noGrp="1"/>
          </p:cNvSpPr>
          <p:nvPr>
            <p:ph type="title"/>
          </p:nvPr>
        </p:nvSpPr>
        <p:spPr>
          <a:xfrm>
            <a:off x="838200" y="2811780"/>
            <a:ext cx="4495800" cy="12344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5"/>
          <p:cNvSpPr txBox="1">
            <a:spLocks noGrp="1"/>
          </p:cNvSpPr>
          <p:nvPr>
            <p:ph type="body" idx="2"/>
          </p:nvPr>
        </p:nvSpPr>
        <p:spPr>
          <a:xfrm>
            <a:off x="838200" y="4126959"/>
            <a:ext cx="4495800" cy="84744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3000"/>
              <a:buFont typeface="Arial"/>
              <a:buNone/>
              <a:defRPr sz="3000" b="0" i="0" u="none" strike="noStrike" cap="none">
                <a:solidFill>
                  <a:schemeClr val="lt1"/>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Google Shape;24;p15"/>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atin typeface="Open Sans Light"/>
                <a:ea typeface="Open Sans Light"/>
                <a:cs typeface="Open Sans Light"/>
                <a:sym typeface="Open Sans Light"/>
              </a:defRPr>
            </a:lvl1pPr>
            <a:lvl2pPr lvl="1">
              <a:buNone/>
              <a:defRPr sz="1300">
                <a:latin typeface="Open Sans Light"/>
                <a:ea typeface="Open Sans Light"/>
                <a:cs typeface="Open Sans Light"/>
                <a:sym typeface="Open Sans Light"/>
              </a:defRPr>
            </a:lvl2pPr>
            <a:lvl3pPr lvl="2">
              <a:buNone/>
              <a:defRPr sz="1300">
                <a:latin typeface="Open Sans Light"/>
                <a:ea typeface="Open Sans Light"/>
                <a:cs typeface="Open Sans Light"/>
                <a:sym typeface="Open Sans Light"/>
              </a:defRPr>
            </a:lvl3pPr>
            <a:lvl4pPr lvl="3">
              <a:buNone/>
              <a:defRPr sz="1300">
                <a:latin typeface="Open Sans Light"/>
                <a:ea typeface="Open Sans Light"/>
                <a:cs typeface="Open Sans Light"/>
                <a:sym typeface="Open Sans Light"/>
              </a:defRPr>
            </a:lvl4pPr>
            <a:lvl5pPr lvl="4">
              <a:buNone/>
              <a:defRPr sz="1300">
                <a:latin typeface="Open Sans Light"/>
                <a:ea typeface="Open Sans Light"/>
                <a:cs typeface="Open Sans Light"/>
                <a:sym typeface="Open Sans Light"/>
              </a:defRPr>
            </a:lvl5pPr>
            <a:lvl6pPr lvl="5">
              <a:buNone/>
              <a:defRPr sz="1300">
                <a:latin typeface="Open Sans Light"/>
                <a:ea typeface="Open Sans Light"/>
                <a:cs typeface="Open Sans Light"/>
                <a:sym typeface="Open Sans Light"/>
              </a:defRPr>
            </a:lvl6pPr>
            <a:lvl7pPr lvl="6">
              <a:buNone/>
              <a:defRPr sz="1300">
                <a:latin typeface="Open Sans Light"/>
                <a:ea typeface="Open Sans Light"/>
                <a:cs typeface="Open Sans Light"/>
                <a:sym typeface="Open Sans Light"/>
              </a:defRPr>
            </a:lvl7pPr>
            <a:lvl8pPr lvl="7">
              <a:buNone/>
              <a:defRPr sz="1300">
                <a:latin typeface="Open Sans Light"/>
                <a:ea typeface="Open Sans Light"/>
                <a:cs typeface="Open Sans Light"/>
                <a:sym typeface="Open Sans Light"/>
              </a:defRPr>
            </a:lvl8pPr>
            <a:lvl9pPr lvl="8">
              <a:buNone/>
              <a:defRPr sz="1300">
                <a:latin typeface="Open Sans Light"/>
                <a:ea typeface="Open Sans Light"/>
                <a:cs typeface="Open Sans Light"/>
                <a:sym typeface="Open Sans Light"/>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25"/>
        <p:cNvGrpSpPr/>
        <p:nvPr/>
      </p:nvGrpSpPr>
      <p:grpSpPr>
        <a:xfrm>
          <a:off x="0" y="0"/>
          <a:ext cx="0" cy="0"/>
          <a:chOff x="0" y="0"/>
          <a:chExt cx="0" cy="0"/>
        </a:xfrm>
      </p:grpSpPr>
      <p:sp>
        <p:nvSpPr>
          <p:cNvPr id="26" name="Google Shape;26;p16"/>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7"/>
        <p:cNvGrpSpPr/>
        <p:nvPr/>
      </p:nvGrpSpPr>
      <p:grpSpPr>
        <a:xfrm>
          <a:off x="0" y="0"/>
          <a:ext cx="0" cy="0"/>
          <a:chOff x="0" y="0"/>
          <a:chExt cx="0" cy="0"/>
        </a:xfrm>
      </p:grpSpPr>
      <p:sp>
        <p:nvSpPr>
          <p:cNvPr id="28" name="Google Shape;28;p17"/>
          <p:cNvSpPr txBox="1">
            <a:spLocks noGrp="1"/>
          </p:cNvSpPr>
          <p:nvPr>
            <p:ph type="title"/>
          </p:nvPr>
        </p:nvSpPr>
        <p:spPr>
          <a:xfrm>
            <a:off x="838200" y="3150950"/>
            <a:ext cx="10515600" cy="55610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7"/>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30"/>
        <p:cNvGrpSpPr/>
        <p:nvPr/>
      </p:nvGrpSpPr>
      <p:grpSpPr>
        <a:xfrm>
          <a:off x="0" y="0"/>
          <a:ext cx="0" cy="0"/>
          <a:chOff x="0" y="0"/>
          <a:chExt cx="0" cy="0"/>
        </a:xfrm>
      </p:grpSpPr>
      <p:sp>
        <p:nvSpPr>
          <p:cNvPr id="31" name="Google Shape;31;p18"/>
          <p:cNvSpPr txBox="1">
            <a:spLocks noGrp="1"/>
          </p:cNvSpPr>
          <p:nvPr>
            <p:ph type="title"/>
          </p:nvPr>
        </p:nvSpPr>
        <p:spPr>
          <a:xfrm>
            <a:off x="838200" y="3150950"/>
            <a:ext cx="10515600" cy="55610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8"/>
          <p:cNvSpPr/>
          <p:nvPr/>
        </p:nvSpPr>
        <p:spPr>
          <a:xfrm>
            <a:off x="0" y="6156960"/>
            <a:ext cx="12192000" cy="70104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hu-HU" sz="1800">
                <a:solidFill>
                  <a:schemeClr val="lt1"/>
                </a:solidFill>
                <a:latin typeface="Calibri"/>
                <a:ea typeface="Calibri"/>
                <a:cs typeface="Calibri"/>
                <a:sym typeface="Calibri"/>
              </a:rPr>
              <a:t>v</a:t>
            </a:r>
            <a:endParaRPr/>
          </a:p>
        </p:txBody>
      </p:sp>
      <p:sp>
        <p:nvSpPr>
          <p:cNvPr id="33" name="Google Shape;33;p18"/>
          <p:cNvSpPr txBox="1">
            <a:spLocks noGrp="1"/>
          </p:cNvSpPr>
          <p:nvPr>
            <p:ph type="body" idx="1"/>
          </p:nvPr>
        </p:nvSpPr>
        <p:spPr>
          <a:xfrm>
            <a:off x="838200" y="6373383"/>
            <a:ext cx="2281518" cy="26819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51F39"/>
              </a:buClr>
              <a:buSzPts val="1600"/>
              <a:buFont typeface="Arial"/>
              <a:buNone/>
              <a:defRPr sz="1600" b="0" i="0" u="none" strike="noStrike" cap="none">
                <a:solidFill>
                  <a:srgbClr val="151F39"/>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4" name="Google Shape;34;p18"/>
          <p:cNvSpPr txBox="1">
            <a:spLocks noGrp="1"/>
          </p:cNvSpPr>
          <p:nvPr>
            <p:ph type="body" idx="2"/>
          </p:nvPr>
        </p:nvSpPr>
        <p:spPr>
          <a:xfrm>
            <a:off x="4955241" y="6373382"/>
            <a:ext cx="2281518" cy="268193"/>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rgbClr val="151F39"/>
              </a:buClr>
              <a:buSzPts val="1600"/>
              <a:buFont typeface="Arial"/>
              <a:buNone/>
              <a:defRPr sz="1600" b="0" i="0" u="none" strike="noStrike" cap="none">
                <a:solidFill>
                  <a:srgbClr val="151F39"/>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5" name="Google Shape;35;p18"/>
          <p:cNvSpPr txBox="1">
            <a:spLocks noGrp="1"/>
          </p:cNvSpPr>
          <p:nvPr>
            <p:ph type="body" idx="3"/>
          </p:nvPr>
        </p:nvSpPr>
        <p:spPr>
          <a:xfrm>
            <a:off x="9072282" y="6363519"/>
            <a:ext cx="2281518" cy="26819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51F39"/>
              </a:buClr>
              <a:buSzPts val="1600"/>
              <a:buFont typeface="Arial"/>
              <a:buNone/>
              <a:defRPr sz="1600" b="0" i="0" u="none" strike="noStrike" cap="none">
                <a:solidFill>
                  <a:srgbClr val="151F39"/>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Google Shape;36;p18"/>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solidFill>
                  <a:srgbClr val="151F39"/>
                </a:solidFill>
              </a:defRPr>
            </a:lvl1pPr>
            <a:lvl2pPr lvl="1">
              <a:buNone/>
              <a:defRPr sz="1300">
                <a:solidFill>
                  <a:srgbClr val="151F39"/>
                </a:solidFill>
              </a:defRPr>
            </a:lvl2pPr>
            <a:lvl3pPr lvl="2">
              <a:buNone/>
              <a:defRPr sz="1300">
                <a:solidFill>
                  <a:srgbClr val="151F39"/>
                </a:solidFill>
              </a:defRPr>
            </a:lvl3pPr>
            <a:lvl4pPr lvl="3">
              <a:buNone/>
              <a:defRPr sz="1300">
                <a:solidFill>
                  <a:srgbClr val="151F39"/>
                </a:solidFill>
              </a:defRPr>
            </a:lvl4pPr>
            <a:lvl5pPr lvl="4">
              <a:buNone/>
              <a:defRPr sz="1300">
                <a:solidFill>
                  <a:srgbClr val="151F39"/>
                </a:solidFill>
              </a:defRPr>
            </a:lvl5pPr>
            <a:lvl6pPr lvl="5">
              <a:buNone/>
              <a:defRPr sz="1300">
                <a:solidFill>
                  <a:srgbClr val="151F39"/>
                </a:solidFill>
              </a:defRPr>
            </a:lvl6pPr>
            <a:lvl7pPr lvl="6">
              <a:buNone/>
              <a:defRPr sz="1300">
                <a:solidFill>
                  <a:srgbClr val="151F39"/>
                </a:solidFill>
              </a:defRPr>
            </a:lvl7pPr>
            <a:lvl8pPr lvl="7">
              <a:buNone/>
              <a:defRPr sz="1300">
                <a:solidFill>
                  <a:srgbClr val="151F39"/>
                </a:solidFill>
              </a:defRPr>
            </a:lvl8pPr>
            <a:lvl9pPr lvl="8">
              <a:buNone/>
              <a:defRPr sz="1300">
                <a:solidFill>
                  <a:srgbClr val="151F39"/>
                </a:solidFill>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6488348" y="806583"/>
            <a:ext cx="5118370" cy="556101"/>
          </a:xfrm>
          <a:prstGeom prst="rect">
            <a:avLst/>
          </a:prstGeom>
          <a:noFill/>
          <a:ln>
            <a:noFill/>
          </a:ln>
        </p:spPr>
        <p:txBody>
          <a:bodyPr spcFirstLastPara="1" wrap="square" lIns="91425" tIns="45700" rIns="91425" bIns="45700" anchor="ctr" anchorCtr="0">
            <a:normAutofit/>
          </a:bodyPr>
          <a:lstStyle>
            <a:lvl1pPr lvl="0" algn="r">
              <a:lnSpc>
                <a:spcPct val="90000"/>
              </a:lnSpc>
              <a:spcBef>
                <a:spcPts val="0"/>
              </a:spcBef>
              <a:spcAft>
                <a:spcPts val="0"/>
              </a:spcAft>
              <a:buClr>
                <a:schemeClr val="lt1"/>
              </a:buClr>
              <a:buSzPts val="2800"/>
              <a:buFont typeface="Open Sans"/>
              <a:buNone/>
              <a:defRPr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9"/>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0"/>
        <p:cNvGrpSpPr/>
        <p:nvPr/>
      </p:nvGrpSpPr>
      <p:grpSpPr>
        <a:xfrm>
          <a:off x="0" y="0"/>
          <a:ext cx="0" cy="0"/>
          <a:chOff x="0" y="0"/>
          <a:chExt cx="0" cy="0"/>
        </a:xfrm>
      </p:grpSpPr>
      <p:sp>
        <p:nvSpPr>
          <p:cNvPr id="41" name="Google Shape;41;p20"/>
          <p:cNvSpPr/>
          <p:nvPr/>
        </p:nvSpPr>
        <p:spPr>
          <a:xfrm>
            <a:off x="0" y="6156960"/>
            <a:ext cx="12192000" cy="70104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hu-HU" sz="1800">
                <a:solidFill>
                  <a:schemeClr val="lt1"/>
                </a:solidFill>
                <a:latin typeface="Calibri"/>
                <a:ea typeface="Calibri"/>
                <a:cs typeface="Calibri"/>
                <a:sym typeface="Calibri"/>
              </a:rPr>
              <a:t>v</a:t>
            </a:r>
            <a:endParaRPr/>
          </a:p>
        </p:txBody>
      </p:sp>
      <p:sp>
        <p:nvSpPr>
          <p:cNvPr id="42" name="Google Shape;42;p20"/>
          <p:cNvSpPr txBox="1">
            <a:spLocks noGrp="1"/>
          </p:cNvSpPr>
          <p:nvPr>
            <p:ph type="title"/>
          </p:nvPr>
        </p:nvSpPr>
        <p:spPr>
          <a:xfrm>
            <a:off x="838200" y="3150950"/>
            <a:ext cx="10515600" cy="55610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20"/>
          <p:cNvSpPr txBox="1">
            <a:spLocks noGrp="1"/>
          </p:cNvSpPr>
          <p:nvPr>
            <p:ph type="body" idx="1"/>
          </p:nvPr>
        </p:nvSpPr>
        <p:spPr>
          <a:xfrm>
            <a:off x="838200" y="6373383"/>
            <a:ext cx="2281518" cy="26819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51F39"/>
              </a:buClr>
              <a:buSzPts val="1600"/>
              <a:buFont typeface="Arial"/>
              <a:buNone/>
              <a:defRPr sz="1600" b="0" i="0" u="none" strike="noStrike" cap="none">
                <a:solidFill>
                  <a:srgbClr val="151F39"/>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Google Shape;44;p20"/>
          <p:cNvSpPr txBox="1">
            <a:spLocks noGrp="1"/>
          </p:cNvSpPr>
          <p:nvPr>
            <p:ph type="body" idx="2"/>
          </p:nvPr>
        </p:nvSpPr>
        <p:spPr>
          <a:xfrm>
            <a:off x="4955241" y="6373382"/>
            <a:ext cx="2281518" cy="268193"/>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rgbClr val="151F39"/>
              </a:buClr>
              <a:buSzPts val="1600"/>
              <a:buFont typeface="Arial"/>
              <a:buNone/>
              <a:defRPr sz="1600" b="0" i="0" u="none" strike="noStrike" cap="none">
                <a:solidFill>
                  <a:srgbClr val="151F39"/>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5" name="Google Shape;45;p20"/>
          <p:cNvSpPr txBox="1">
            <a:spLocks noGrp="1"/>
          </p:cNvSpPr>
          <p:nvPr>
            <p:ph type="body" idx="3"/>
          </p:nvPr>
        </p:nvSpPr>
        <p:spPr>
          <a:xfrm>
            <a:off x="9072282" y="6363519"/>
            <a:ext cx="2281518" cy="26819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51F39"/>
              </a:buClr>
              <a:buSzPts val="1600"/>
              <a:buFont typeface="Arial"/>
              <a:buNone/>
              <a:defRPr sz="1600" b="0" i="0" u="none" strike="noStrike" cap="none">
                <a:solidFill>
                  <a:srgbClr val="151F39"/>
                </a:solidFill>
                <a:latin typeface="Open Sans"/>
                <a:ea typeface="Open Sans"/>
                <a:cs typeface="Open Sans"/>
                <a:sym typeface="Open Sans"/>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Google Shape;46;p20"/>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solidFill>
                  <a:srgbClr val="151F39"/>
                </a:solidFill>
              </a:defRPr>
            </a:lvl1pPr>
            <a:lvl2pPr lvl="1">
              <a:buNone/>
              <a:defRPr sz="1300">
                <a:solidFill>
                  <a:srgbClr val="151F39"/>
                </a:solidFill>
              </a:defRPr>
            </a:lvl2pPr>
            <a:lvl3pPr lvl="2">
              <a:buNone/>
              <a:defRPr sz="1300">
                <a:solidFill>
                  <a:srgbClr val="151F39"/>
                </a:solidFill>
              </a:defRPr>
            </a:lvl3pPr>
            <a:lvl4pPr lvl="3">
              <a:buNone/>
              <a:defRPr sz="1300">
                <a:solidFill>
                  <a:srgbClr val="151F39"/>
                </a:solidFill>
              </a:defRPr>
            </a:lvl4pPr>
            <a:lvl5pPr lvl="4">
              <a:buNone/>
              <a:defRPr sz="1300">
                <a:solidFill>
                  <a:srgbClr val="151F39"/>
                </a:solidFill>
              </a:defRPr>
            </a:lvl5pPr>
            <a:lvl6pPr lvl="5">
              <a:buNone/>
              <a:defRPr sz="1300">
                <a:solidFill>
                  <a:srgbClr val="151F39"/>
                </a:solidFill>
              </a:defRPr>
            </a:lvl6pPr>
            <a:lvl7pPr lvl="6">
              <a:buNone/>
              <a:defRPr sz="1300">
                <a:solidFill>
                  <a:srgbClr val="151F39"/>
                </a:solidFill>
              </a:defRPr>
            </a:lvl7pPr>
            <a:lvl8pPr lvl="7">
              <a:buNone/>
              <a:defRPr sz="1300">
                <a:solidFill>
                  <a:srgbClr val="151F39"/>
                </a:solidFill>
              </a:defRPr>
            </a:lvl8pPr>
            <a:lvl9pPr lvl="8">
              <a:buNone/>
              <a:defRPr sz="1300">
                <a:solidFill>
                  <a:srgbClr val="151F39"/>
                </a:solidFill>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47"/>
        <p:cNvGrpSpPr/>
        <p:nvPr/>
      </p:nvGrpSpPr>
      <p:grpSpPr>
        <a:xfrm>
          <a:off x="0" y="0"/>
          <a:ext cx="0" cy="0"/>
          <a:chOff x="0" y="0"/>
          <a:chExt cx="0" cy="0"/>
        </a:xfrm>
      </p:grpSpPr>
      <p:sp>
        <p:nvSpPr>
          <p:cNvPr id="48" name="Google Shape;48;p21"/>
          <p:cNvSpPr txBox="1">
            <a:spLocks noGrp="1"/>
          </p:cNvSpPr>
          <p:nvPr>
            <p:ph type="title"/>
          </p:nvPr>
        </p:nvSpPr>
        <p:spPr>
          <a:xfrm>
            <a:off x="838200" y="3150950"/>
            <a:ext cx="10515600" cy="55610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21"/>
          <p:cNvSpPr txBox="1">
            <a:spLocks noGrp="1"/>
          </p:cNvSpPr>
          <p:nvPr>
            <p:ph type="body" idx="1"/>
          </p:nvPr>
        </p:nvSpPr>
        <p:spPr>
          <a:xfrm>
            <a:off x="838200" y="3808779"/>
            <a:ext cx="10515600" cy="4889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3000"/>
              <a:buFont typeface="Arial"/>
              <a:buNone/>
              <a:defRPr sz="3000" b="0" i="0" u="none" strike="noStrike" cap="none">
                <a:solidFill>
                  <a:schemeClr val="lt1"/>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0" name="Google Shape;50;p21"/>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atin typeface="Open Sans Light"/>
                <a:ea typeface="Open Sans Light"/>
                <a:cs typeface="Open Sans Light"/>
                <a:sym typeface="Open Sans Light"/>
              </a:defRPr>
            </a:lvl1pPr>
            <a:lvl2pPr lvl="1">
              <a:buNone/>
              <a:defRPr sz="1300">
                <a:latin typeface="Open Sans Light"/>
                <a:ea typeface="Open Sans Light"/>
                <a:cs typeface="Open Sans Light"/>
                <a:sym typeface="Open Sans Light"/>
              </a:defRPr>
            </a:lvl2pPr>
            <a:lvl3pPr lvl="2">
              <a:buNone/>
              <a:defRPr sz="1300">
                <a:latin typeface="Open Sans Light"/>
                <a:ea typeface="Open Sans Light"/>
                <a:cs typeface="Open Sans Light"/>
                <a:sym typeface="Open Sans Light"/>
              </a:defRPr>
            </a:lvl3pPr>
            <a:lvl4pPr lvl="3">
              <a:buNone/>
              <a:defRPr sz="1300">
                <a:latin typeface="Open Sans Light"/>
                <a:ea typeface="Open Sans Light"/>
                <a:cs typeface="Open Sans Light"/>
                <a:sym typeface="Open Sans Light"/>
              </a:defRPr>
            </a:lvl4pPr>
            <a:lvl5pPr lvl="4">
              <a:buNone/>
              <a:defRPr sz="1300">
                <a:latin typeface="Open Sans Light"/>
                <a:ea typeface="Open Sans Light"/>
                <a:cs typeface="Open Sans Light"/>
                <a:sym typeface="Open Sans Light"/>
              </a:defRPr>
            </a:lvl5pPr>
            <a:lvl6pPr lvl="5">
              <a:buNone/>
              <a:defRPr sz="1300">
                <a:latin typeface="Open Sans Light"/>
                <a:ea typeface="Open Sans Light"/>
                <a:cs typeface="Open Sans Light"/>
                <a:sym typeface="Open Sans Light"/>
              </a:defRPr>
            </a:lvl6pPr>
            <a:lvl7pPr lvl="6">
              <a:buNone/>
              <a:defRPr sz="1300">
                <a:latin typeface="Open Sans Light"/>
                <a:ea typeface="Open Sans Light"/>
                <a:cs typeface="Open Sans Light"/>
                <a:sym typeface="Open Sans Light"/>
              </a:defRPr>
            </a:lvl7pPr>
            <a:lvl8pPr lvl="7">
              <a:buNone/>
              <a:defRPr sz="1300">
                <a:latin typeface="Open Sans Light"/>
                <a:ea typeface="Open Sans Light"/>
                <a:cs typeface="Open Sans Light"/>
                <a:sym typeface="Open Sans Light"/>
              </a:defRPr>
            </a:lvl8pPr>
            <a:lvl9pPr lvl="8">
              <a:buNone/>
              <a:defRPr sz="1300">
                <a:latin typeface="Open Sans Light"/>
                <a:ea typeface="Open Sans Light"/>
                <a:cs typeface="Open Sans Light"/>
                <a:sym typeface="Open Sans Light"/>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1"/>
        <p:cNvGrpSpPr/>
        <p:nvPr/>
      </p:nvGrpSpPr>
      <p:grpSpPr>
        <a:xfrm>
          <a:off x="0" y="0"/>
          <a:ext cx="0" cy="0"/>
          <a:chOff x="0" y="0"/>
          <a:chExt cx="0" cy="0"/>
        </a:xfrm>
      </p:grpSpPr>
      <p:sp>
        <p:nvSpPr>
          <p:cNvPr id="52" name="Google Shape;52;p22"/>
          <p:cNvSpPr txBox="1">
            <a:spLocks noGrp="1"/>
          </p:cNvSpPr>
          <p:nvPr>
            <p:ph type="title"/>
          </p:nvPr>
        </p:nvSpPr>
        <p:spPr>
          <a:xfrm>
            <a:off x="838200" y="2811780"/>
            <a:ext cx="4495800" cy="12344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Open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22"/>
          <p:cNvSpPr>
            <a:spLocks noGrp="1"/>
          </p:cNvSpPr>
          <p:nvPr>
            <p:ph type="pic" idx="2"/>
          </p:nvPr>
        </p:nvSpPr>
        <p:spPr>
          <a:xfrm>
            <a:off x="6096000" y="0"/>
            <a:ext cx="6096000" cy="6858000"/>
          </a:xfrm>
          <a:prstGeom prst="rect">
            <a:avLst/>
          </a:prstGeom>
          <a:solidFill>
            <a:schemeClr val="lt1"/>
          </a:solidFill>
          <a:ln>
            <a:noFill/>
          </a:ln>
        </p:spPr>
      </p:sp>
      <p:sp>
        <p:nvSpPr>
          <p:cNvPr id="54" name="Google Shape;54;p22"/>
          <p:cNvSpPr txBox="1">
            <a:spLocks noGrp="1"/>
          </p:cNvSpPr>
          <p:nvPr>
            <p:ph type="body" idx="1"/>
          </p:nvPr>
        </p:nvSpPr>
        <p:spPr>
          <a:xfrm>
            <a:off x="838200" y="4126959"/>
            <a:ext cx="4495800" cy="84744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lt1"/>
              </a:buClr>
              <a:buSzPts val="3000"/>
              <a:buFont typeface="Arial"/>
              <a:buNone/>
              <a:defRPr sz="3000" b="0" i="0" u="none" strike="noStrike" cap="none">
                <a:solidFill>
                  <a:schemeClr val="lt1"/>
                </a:solidFill>
                <a:latin typeface="Open Sans Light"/>
                <a:ea typeface="Open Sans Light"/>
                <a:cs typeface="Open Sans Light"/>
                <a:sym typeface="Open Sans Light"/>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5" name="Google Shape;55;p22"/>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lvl1pPr lvl="0">
              <a:buNone/>
              <a:defRPr sz="1300">
                <a:latin typeface="Open Sans Light"/>
                <a:ea typeface="Open Sans Light"/>
                <a:cs typeface="Open Sans Light"/>
                <a:sym typeface="Open Sans Light"/>
              </a:defRPr>
            </a:lvl1pPr>
            <a:lvl2pPr lvl="1">
              <a:buNone/>
              <a:defRPr sz="1300">
                <a:latin typeface="Open Sans Light"/>
                <a:ea typeface="Open Sans Light"/>
                <a:cs typeface="Open Sans Light"/>
                <a:sym typeface="Open Sans Light"/>
              </a:defRPr>
            </a:lvl2pPr>
            <a:lvl3pPr lvl="2">
              <a:buNone/>
              <a:defRPr sz="1300">
                <a:latin typeface="Open Sans Light"/>
                <a:ea typeface="Open Sans Light"/>
                <a:cs typeface="Open Sans Light"/>
                <a:sym typeface="Open Sans Light"/>
              </a:defRPr>
            </a:lvl3pPr>
            <a:lvl4pPr lvl="3">
              <a:buNone/>
              <a:defRPr sz="1300">
                <a:latin typeface="Open Sans Light"/>
                <a:ea typeface="Open Sans Light"/>
                <a:cs typeface="Open Sans Light"/>
                <a:sym typeface="Open Sans Light"/>
              </a:defRPr>
            </a:lvl4pPr>
            <a:lvl5pPr lvl="4">
              <a:buNone/>
              <a:defRPr sz="1300">
                <a:latin typeface="Open Sans Light"/>
                <a:ea typeface="Open Sans Light"/>
                <a:cs typeface="Open Sans Light"/>
                <a:sym typeface="Open Sans Light"/>
              </a:defRPr>
            </a:lvl5pPr>
            <a:lvl6pPr lvl="5">
              <a:buNone/>
              <a:defRPr sz="1300">
                <a:latin typeface="Open Sans Light"/>
                <a:ea typeface="Open Sans Light"/>
                <a:cs typeface="Open Sans Light"/>
                <a:sym typeface="Open Sans Light"/>
              </a:defRPr>
            </a:lvl6pPr>
            <a:lvl7pPr lvl="6">
              <a:buNone/>
              <a:defRPr sz="1300">
                <a:latin typeface="Open Sans Light"/>
                <a:ea typeface="Open Sans Light"/>
                <a:cs typeface="Open Sans Light"/>
                <a:sym typeface="Open Sans Light"/>
              </a:defRPr>
            </a:lvl7pPr>
            <a:lvl8pPr lvl="7">
              <a:buNone/>
              <a:defRPr sz="1300">
                <a:latin typeface="Open Sans Light"/>
                <a:ea typeface="Open Sans Light"/>
                <a:cs typeface="Open Sans Light"/>
                <a:sym typeface="Open Sans Light"/>
              </a:defRPr>
            </a:lvl8pPr>
            <a:lvl9pPr lvl="8">
              <a:buNone/>
              <a:defRPr sz="1300">
                <a:latin typeface="Open Sans Light"/>
                <a:ea typeface="Open Sans Light"/>
                <a:cs typeface="Open Sans Light"/>
                <a:sym typeface="Open Sans Light"/>
              </a:defRPr>
            </a:lvl9pPr>
          </a:lstStyle>
          <a:p>
            <a:pPr marL="0" lvl="0" indent="0" algn="r" rtl="0">
              <a:spcBef>
                <a:spcPts val="0"/>
              </a:spcBef>
              <a:spcAft>
                <a:spcPts val="0"/>
              </a:spcAft>
              <a:buNone/>
            </a:pPr>
            <a:fld id="{00000000-1234-1234-1234-123412341234}" type="slidenum">
              <a:rPr lang="hu-H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51F39"/>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838200" y="269795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Open Sans"/>
              <a:buNone/>
              <a:defRPr sz="4400" b="0" i="0" u="none" strike="noStrike" cap="none">
                <a:solidFill>
                  <a:schemeClr val="lt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lt1"/>
                </a:solidFill>
                <a:latin typeface="Open Sans"/>
                <a:ea typeface="Open Sans"/>
                <a:cs typeface="Open Sans"/>
                <a:sym typeface="Open Sans"/>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chemeClr val="lt1"/>
                </a:solidFill>
                <a:latin typeface="Open Sans"/>
                <a:ea typeface="Open Sans"/>
                <a:cs typeface="Open Sans"/>
                <a:sym typeface="Open Sans"/>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lt1"/>
                </a:solidFill>
                <a:latin typeface="Open Sans"/>
                <a:ea typeface="Open Sans"/>
                <a:cs typeface="Open Sans"/>
                <a:sym typeface="Open Sans"/>
              </a:defRPr>
            </a:lvl1pPr>
            <a:lvl2pPr marL="0" marR="0" lvl="1" indent="0" algn="r" rtl="0">
              <a:spcBef>
                <a:spcPts val="0"/>
              </a:spcBef>
              <a:buNone/>
              <a:defRPr sz="1200" b="0" i="0" u="none" strike="noStrike" cap="none">
                <a:solidFill>
                  <a:schemeClr val="lt1"/>
                </a:solidFill>
                <a:latin typeface="Open Sans"/>
                <a:ea typeface="Open Sans"/>
                <a:cs typeface="Open Sans"/>
                <a:sym typeface="Open Sans"/>
              </a:defRPr>
            </a:lvl2pPr>
            <a:lvl3pPr marL="0" marR="0" lvl="2" indent="0" algn="r" rtl="0">
              <a:spcBef>
                <a:spcPts val="0"/>
              </a:spcBef>
              <a:buNone/>
              <a:defRPr sz="1200" b="0" i="0" u="none" strike="noStrike" cap="none">
                <a:solidFill>
                  <a:schemeClr val="lt1"/>
                </a:solidFill>
                <a:latin typeface="Open Sans"/>
                <a:ea typeface="Open Sans"/>
                <a:cs typeface="Open Sans"/>
                <a:sym typeface="Open Sans"/>
              </a:defRPr>
            </a:lvl3pPr>
            <a:lvl4pPr marL="0" marR="0" lvl="3" indent="0" algn="r" rtl="0">
              <a:spcBef>
                <a:spcPts val="0"/>
              </a:spcBef>
              <a:buNone/>
              <a:defRPr sz="1200" b="0" i="0" u="none" strike="noStrike" cap="none">
                <a:solidFill>
                  <a:schemeClr val="lt1"/>
                </a:solidFill>
                <a:latin typeface="Open Sans"/>
                <a:ea typeface="Open Sans"/>
                <a:cs typeface="Open Sans"/>
                <a:sym typeface="Open Sans"/>
              </a:defRPr>
            </a:lvl4pPr>
            <a:lvl5pPr marL="0" marR="0" lvl="4" indent="0" algn="r" rtl="0">
              <a:spcBef>
                <a:spcPts val="0"/>
              </a:spcBef>
              <a:buNone/>
              <a:defRPr sz="1200" b="0" i="0" u="none" strike="noStrike" cap="none">
                <a:solidFill>
                  <a:schemeClr val="lt1"/>
                </a:solidFill>
                <a:latin typeface="Open Sans"/>
                <a:ea typeface="Open Sans"/>
                <a:cs typeface="Open Sans"/>
                <a:sym typeface="Open Sans"/>
              </a:defRPr>
            </a:lvl5pPr>
            <a:lvl6pPr marL="0" marR="0" lvl="5" indent="0" algn="r" rtl="0">
              <a:spcBef>
                <a:spcPts val="0"/>
              </a:spcBef>
              <a:buNone/>
              <a:defRPr sz="1200" b="0" i="0" u="none" strike="noStrike" cap="none">
                <a:solidFill>
                  <a:schemeClr val="lt1"/>
                </a:solidFill>
                <a:latin typeface="Open Sans"/>
                <a:ea typeface="Open Sans"/>
                <a:cs typeface="Open Sans"/>
                <a:sym typeface="Open Sans"/>
              </a:defRPr>
            </a:lvl6pPr>
            <a:lvl7pPr marL="0" marR="0" lvl="6" indent="0" algn="r" rtl="0">
              <a:spcBef>
                <a:spcPts val="0"/>
              </a:spcBef>
              <a:buNone/>
              <a:defRPr sz="1200" b="0" i="0" u="none" strike="noStrike" cap="none">
                <a:solidFill>
                  <a:schemeClr val="lt1"/>
                </a:solidFill>
                <a:latin typeface="Open Sans"/>
                <a:ea typeface="Open Sans"/>
                <a:cs typeface="Open Sans"/>
                <a:sym typeface="Open Sans"/>
              </a:defRPr>
            </a:lvl7pPr>
            <a:lvl8pPr marL="0" marR="0" lvl="7" indent="0" algn="r" rtl="0">
              <a:spcBef>
                <a:spcPts val="0"/>
              </a:spcBef>
              <a:buNone/>
              <a:defRPr sz="1200" b="0" i="0" u="none" strike="noStrike" cap="none">
                <a:solidFill>
                  <a:schemeClr val="lt1"/>
                </a:solidFill>
                <a:latin typeface="Open Sans"/>
                <a:ea typeface="Open Sans"/>
                <a:cs typeface="Open Sans"/>
                <a:sym typeface="Open Sans"/>
              </a:defRPr>
            </a:lvl8pPr>
            <a:lvl9pPr marL="0" marR="0" lvl="8" indent="0" algn="r" rtl="0">
              <a:spcBef>
                <a:spcPts val="0"/>
              </a:spcBef>
              <a:buNone/>
              <a:defRPr sz="12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hu-HU"/>
              <a:t>‹#›</a:t>
            </a:fld>
            <a:endParaRPr/>
          </a:p>
        </p:txBody>
      </p:sp>
      <p:pic>
        <p:nvPicPr>
          <p:cNvPr id="14" name="Google Shape;14;p13"/>
          <p:cNvPicPr preferRelativeResize="0"/>
          <p:nvPr/>
        </p:nvPicPr>
        <p:blipFill rotWithShape="1">
          <a:blip r:embed="rId19">
            <a:alphaModFix/>
          </a:blip>
          <a:srcRect/>
          <a:stretch/>
        </p:blipFill>
        <p:spPr>
          <a:xfrm>
            <a:off x="507414" y="633173"/>
            <a:ext cx="1822107" cy="50178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guykawasaki.com/the-only-10-slides-you-need-in-your-pitch/"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guykawasaki.com/books/the-art-of-the-start/"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AF17"/>
        </a:solidFill>
        <a:effectLst/>
      </p:bgPr>
    </p:bg>
    <p:spTree>
      <p:nvGrpSpPr>
        <p:cNvPr id="1" name="Shape 113"/>
        <p:cNvGrpSpPr/>
        <p:nvPr/>
      </p:nvGrpSpPr>
      <p:grpSpPr>
        <a:xfrm>
          <a:off x="0" y="0"/>
          <a:ext cx="0" cy="0"/>
          <a:chOff x="0" y="0"/>
          <a:chExt cx="0" cy="0"/>
        </a:xfrm>
      </p:grpSpPr>
      <p:sp>
        <p:nvSpPr>
          <p:cNvPr id="115" name="Google Shape;115;p1"/>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hu-HU"/>
              <a:t>1</a:t>
            </a:fld>
            <a:endParaRPr/>
          </a:p>
        </p:txBody>
      </p:sp>
      <p:pic>
        <p:nvPicPr>
          <p:cNvPr id="5" name="Picture 4" descr="Shape&#10;&#10;Description automatically generated">
            <a:extLst>
              <a:ext uri="{FF2B5EF4-FFF2-40B4-BE49-F238E27FC236}">
                <a16:creationId xmlns:a16="http://schemas.microsoft.com/office/drawing/2014/main" id="{4250E478-01B2-4EB9-89F0-2628E6C07737}"/>
              </a:ext>
            </a:extLst>
          </p:cNvPr>
          <p:cNvPicPr>
            <a:picLocks noChangeAspect="1"/>
          </p:cNvPicPr>
          <p:nvPr/>
        </p:nvPicPr>
        <p:blipFill>
          <a:blip r:embed="rId3"/>
          <a:stretch>
            <a:fillRect/>
          </a:stretch>
        </p:blipFill>
        <p:spPr>
          <a:xfrm>
            <a:off x="2066072" y="3392028"/>
            <a:ext cx="7345213" cy="1839890"/>
          </a:xfrm>
          <a:prstGeom prst="rect">
            <a:avLst/>
          </a:prstGeom>
        </p:spPr>
      </p:pic>
      <p:sp>
        <p:nvSpPr>
          <p:cNvPr id="7" name="Google Shape;108;p12">
            <a:extLst>
              <a:ext uri="{FF2B5EF4-FFF2-40B4-BE49-F238E27FC236}">
                <a16:creationId xmlns:a16="http://schemas.microsoft.com/office/drawing/2014/main" id="{CC7395B4-BF42-468D-9934-9958D6E8D21D}"/>
              </a:ext>
            </a:extLst>
          </p:cNvPr>
          <p:cNvSpPr txBox="1"/>
          <p:nvPr/>
        </p:nvSpPr>
        <p:spPr>
          <a:xfrm>
            <a:off x="8387295" y="5856543"/>
            <a:ext cx="3387600" cy="431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hu-HU" sz="1600" dirty="0">
                <a:solidFill>
                  <a:schemeClr val="lt1"/>
                </a:solidFill>
              </a:rPr>
              <a:t>Ez az slide leadás előtt törlendő</a:t>
            </a:r>
            <a:endParaRPr sz="1600" dirty="0">
              <a:solidFill>
                <a:schemeClr val="lt1"/>
              </a:solidFill>
            </a:endParaRPr>
          </a:p>
        </p:txBody>
      </p:sp>
      <p:sp>
        <p:nvSpPr>
          <p:cNvPr id="4" name="TextBox 3">
            <a:extLst>
              <a:ext uri="{FF2B5EF4-FFF2-40B4-BE49-F238E27FC236}">
                <a16:creationId xmlns:a16="http://schemas.microsoft.com/office/drawing/2014/main" id="{74792FE9-70D6-4236-A334-5A4FE256FD7A}"/>
              </a:ext>
            </a:extLst>
          </p:cNvPr>
          <p:cNvSpPr txBox="1"/>
          <p:nvPr/>
        </p:nvSpPr>
        <p:spPr>
          <a:xfrm>
            <a:off x="1812854" y="1626082"/>
            <a:ext cx="8268241" cy="1323439"/>
          </a:xfrm>
          <a:prstGeom prst="rect">
            <a:avLst/>
          </a:prstGeom>
          <a:noFill/>
        </p:spPr>
        <p:txBody>
          <a:bodyPr wrap="square" rtlCol="0">
            <a:spAutoFit/>
          </a:bodyPr>
          <a:lstStyle/>
          <a:p>
            <a:pPr algn="just"/>
            <a:r>
              <a:rPr lang="hu-HU" sz="8000" dirty="0">
                <a:solidFill>
                  <a:schemeClr val="bg1"/>
                </a:solidFill>
              </a:rPr>
              <a:t>Pályázati adatlap</a:t>
            </a:r>
            <a:endParaRPr lang="hu-HU" sz="54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9"/>
          <p:cNvSpPr txBox="1">
            <a:spLocks noGrp="1"/>
          </p:cNvSpPr>
          <p:nvPr>
            <p:ph type="title"/>
          </p:nvPr>
        </p:nvSpPr>
        <p:spPr>
          <a:xfrm>
            <a:off x="3345767" y="1257301"/>
            <a:ext cx="5500466" cy="81972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Open Sans"/>
              <a:buNone/>
            </a:pPr>
            <a:r>
              <a:rPr lang="hu-HU"/>
              <a:t>MANAGEMENT TEAM</a:t>
            </a:r>
            <a:endParaRPr/>
          </a:p>
        </p:txBody>
      </p:sp>
      <p:sp>
        <p:nvSpPr>
          <p:cNvPr id="175" name="Google Shape;175;p9"/>
          <p:cNvSpPr txBox="1"/>
          <p:nvPr/>
        </p:nvSpPr>
        <p:spPr>
          <a:xfrm>
            <a:off x="662950" y="2115000"/>
            <a:ext cx="10515600" cy="37866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hu-HU" sz="2400">
                <a:solidFill>
                  <a:schemeClr val="lt1"/>
                </a:solidFill>
                <a:latin typeface="Arial"/>
                <a:ea typeface="Arial"/>
                <a:cs typeface="Arial"/>
                <a:sym typeface="Arial"/>
              </a:rPr>
              <a:t>Describe the key members of your management team, board of directors, and board of advisors as well as your major investors. It‘s okay if you have less than a perfect team. If your team was perfect, you wouldn‘t be pitching.</a:t>
            </a:r>
            <a:endParaRPr sz="2400">
              <a:solidFill>
                <a:schemeClr val="lt1"/>
              </a:solidFill>
              <a:latin typeface="Arial"/>
              <a:ea typeface="Arial"/>
              <a:cs typeface="Arial"/>
              <a:sym typeface="Arial"/>
            </a:endParaRPr>
          </a:p>
          <a:p>
            <a:pPr marL="0" marR="0" lvl="0" indent="0" algn="just" rtl="0">
              <a:spcBef>
                <a:spcPts val="0"/>
              </a:spcBef>
              <a:spcAft>
                <a:spcPts val="0"/>
              </a:spcAft>
              <a:buNone/>
            </a:pPr>
            <a:endParaRPr sz="2400">
              <a:solidFill>
                <a:schemeClr val="lt1"/>
              </a:solidFill>
              <a:latin typeface="Arial"/>
              <a:ea typeface="Arial"/>
              <a:cs typeface="Arial"/>
              <a:sym typeface="Arial"/>
            </a:endParaRPr>
          </a:p>
          <a:p>
            <a:pPr marL="0" marR="0" lvl="0" indent="0" algn="just" rtl="0">
              <a:spcBef>
                <a:spcPts val="0"/>
              </a:spcBef>
              <a:spcAft>
                <a:spcPts val="0"/>
              </a:spcAft>
              <a:buNone/>
            </a:pPr>
            <a:r>
              <a:rPr lang="hu-HU" sz="2400">
                <a:solidFill>
                  <a:schemeClr val="lt1"/>
                </a:solidFill>
                <a:latin typeface="Arial"/>
                <a:ea typeface="Arial"/>
                <a:cs typeface="Arial"/>
                <a:sym typeface="Arial"/>
              </a:rPr>
              <a:t>Mutassátok be a csapatotokat! Mutassátok</a:t>
            </a:r>
            <a:r>
              <a:rPr lang="hu-HU" sz="2400">
                <a:solidFill>
                  <a:schemeClr val="lt1"/>
                </a:solidFill>
              </a:rPr>
              <a:t> be, hogy ki mit csinál, miben jó, miben járul hozzá a projekthez. </a:t>
            </a:r>
            <a:endParaRPr sz="2400">
              <a:solidFill>
                <a:schemeClr val="lt1"/>
              </a:solidFill>
            </a:endParaRPr>
          </a:p>
          <a:p>
            <a:pPr marL="0" marR="0" lvl="0" indent="0" algn="just" rtl="0">
              <a:spcBef>
                <a:spcPts val="0"/>
              </a:spcBef>
              <a:spcAft>
                <a:spcPts val="0"/>
              </a:spcAft>
              <a:buNone/>
            </a:pPr>
            <a:endParaRPr sz="2400" b="1">
              <a:solidFill>
                <a:schemeClr val="lt1"/>
              </a:solidFill>
            </a:endParaRPr>
          </a:p>
          <a:p>
            <a:pPr marL="0" marR="0" lvl="0" indent="0" algn="just" rtl="0">
              <a:spcBef>
                <a:spcPts val="0"/>
              </a:spcBef>
              <a:spcAft>
                <a:spcPts val="0"/>
              </a:spcAft>
              <a:buNone/>
            </a:pPr>
            <a:r>
              <a:rPr lang="hu-HU" sz="2400" b="1">
                <a:solidFill>
                  <a:schemeClr val="lt1"/>
                </a:solidFill>
              </a:rPr>
              <a:t>Szerepeltessétek, ki vezeti a csapatot, csatoljatok fényképet, működő e-mail címet. A csapatvezetőhöz adjatok meg egy működő telefonszámot, hogy ha kérdésünk van, el tudjunk érni titeket. </a:t>
            </a:r>
            <a:endParaRPr sz="2400" b="1">
              <a:solidFill>
                <a:schemeClr val="lt1"/>
              </a:solidFill>
            </a:endParaRPr>
          </a:p>
        </p:txBody>
      </p:sp>
      <p:sp>
        <p:nvSpPr>
          <p:cNvPr id="176" name="Google Shape;176;p9"/>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8</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0"/>
          <p:cNvSpPr txBox="1">
            <a:spLocks noGrp="1"/>
          </p:cNvSpPr>
          <p:nvPr>
            <p:ph type="title"/>
          </p:nvPr>
        </p:nvSpPr>
        <p:spPr>
          <a:xfrm>
            <a:off x="838200" y="1325880"/>
            <a:ext cx="6522720" cy="123444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000"/>
              <a:buFont typeface="Open Sans"/>
              <a:buNone/>
            </a:pPr>
            <a:r>
              <a:rPr lang="hu-HU" sz="4000"/>
              <a:t>FINANCIAL PROJECTIONS AND KEY METRICS</a:t>
            </a:r>
            <a:endParaRPr/>
          </a:p>
        </p:txBody>
      </p:sp>
      <p:sp>
        <p:nvSpPr>
          <p:cNvPr id="182" name="Google Shape;182;p10"/>
          <p:cNvSpPr txBox="1">
            <a:spLocks noGrp="1"/>
          </p:cNvSpPr>
          <p:nvPr>
            <p:ph type="body" idx="1"/>
          </p:nvPr>
        </p:nvSpPr>
        <p:spPr>
          <a:xfrm>
            <a:off x="633046" y="2982351"/>
            <a:ext cx="7315200" cy="3749919"/>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lt1"/>
              </a:buClr>
              <a:buSzPts val="2400"/>
              <a:buNone/>
            </a:pPr>
            <a:r>
              <a:rPr lang="hu-HU" sz="2200">
                <a:latin typeface="Arial"/>
                <a:ea typeface="Arial"/>
                <a:cs typeface="Arial"/>
                <a:sym typeface="Arial"/>
              </a:rPr>
              <a:t>Mutassátok be az elkövetkezendő három évre a pénzügyi becslést, ami nem csak azt mutatja, hogy fogtok egyre vastagabb pénztárcával bírni, hanem olyan kulcsfontosságú mérőszámokra is kíváncsiak vagyunk, mint például az ügyfelek száma, vagy a konverziós ráta. </a:t>
            </a:r>
            <a:endParaRPr sz="2600"/>
          </a:p>
          <a:p>
            <a:pPr marL="0" lvl="0" indent="0" algn="just" rtl="0">
              <a:lnSpc>
                <a:spcPct val="90000"/>
              </a:lnSpc>
              <a:spcBef>
                <a:spcPts val="1000"/>
              </a:spcBef>
              <a:spcAft>
                <a:spcPts val="0"/>
              </a:spcAft>
              <a:buClr>
                <a:schemeClr val="lt1"/>
              </a:buClr>
              <a:buSzPts val="2400"/>
              <a:buNone/>
            </a:pPr>
            <a:r>
              <a:rPr lang="hu-HU" sz="2200">
                <a:latin typeface="Arial"/>
                <a:ea typeface="Arial"/>
                <a:cs typeface="Arial"/>
                <a:sym typeface="Arial"/>
              </a:rPr>
              <a:t>Alulról felfelé haladjatok az ehhez szükséges vizsgálat során. Tárjátok fel az egész piacot, majd azt a részét, amelyiknek megoldást kínálhattok, végül azt, hogy mekkora az a piac, amelyiket valóban el is érhettek. Grafikonon, halmazábrán történő megjelenítés sokat segíthet.</a:t>
            </a:r>
            <a:endParaRPr sz="2200">
              <a:latin typeface="Arial"/>
              <a:ea typeface="Arial"/>
              <a:cs typeface="Arial"/>
              <a:sym typeface="Arial"/>
            </a:endParaRPr>
          </a:p>
        </p:txBody>
      </p:sp>
      <p:sp>
        <p:nvSpPr>
          <p:cNvPr id="183" name="Google Shape;183;p10"/>
          <p:cNvSpPr txBox="1"/>
          <p:nvPr/>
        </p:nvSpPr>
        <p:spPr>
          <a:xfrm>
            <a:off x="8890000" y="1325880"/>
            <a:ext cx="2912794" cy="452431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hu-HU" sz="2400">
                <a:solidFill>
                  <a:schemeClr val="lt1"/>
                </a:solidFill>
                <a:latin typeface="Arial"/>
                <a:ea typeface="Arial"/>
                <a:cs typeface="Arial"/>
                <a:sym typeface="Arial"/>
              </a:rPr>
              <a:t>Provide a three-year forecast containing not only</a:t>
            </a:r>
            <a:endParaRPr/>
          </a:p>
          <a:p>
            <a:pPr marL="0" marR="0" lvl="0" indent="0" algn="just" rtl="0">
              <a:spcBef>
                <a:spcPts val="0"/>
              </a:spcBef>
              <a:spcAft>
                <a:spcPts val="0"/>
              </a:spcAft>
              <a:buNone/>
            </a:pPr>
            <a:r>
              <a:rPr lang="hu-HU" sz="2400">
                <a:solidFill>
                  <a:schemeClr val="lt1"/>
                </a:solidFill>
                <a:latin typeface="Arial"/>
                <a:ea typeface="Arial"/>
                <a:cs typeface="Arial"/>
                <a:sym typeface="Arial"/>
              </a:rPr>
              <a:t>dollars but key metrics such as the number of customers and conversion rate. Do a bottom-up, not top-down, analysis. You are not going to get 1 percent of the people in China... </a:t>
            </a:r>
            <a:endParaRPr sz="2400">
              <a:solidFill>
                <a:schemeClr val="lt1"/>
              </a:solidFill>
              <a:latin typeface="Arial"/>
              <a:ea typeface="Arial"/>
              <a:cs typeface="Arial"/>
              <a:sym typeface="Arial"/>
            </a:endParaRPr>
          </a:p>
        </p:txBody>
      </p:sp>
      <p:sp>
        <p:nvSpPr>
          <p:cNvPr id="184" name="Google Shape;184;p10"/>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9</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1"/>
          <p:cNvSpPr txBox="1">
            <a:spLocks noGrp="1"/>
          </p:cNvSpPr>
          <p:nvPr>
            <p:ph type="title"/>
          </p:nvPr>
        </p:nvSpPr>
        <p:spPr>
          <a:xfrm>
            <a:off x="2103120" y="847440"/>
            <a:ext cx="9372600" cy="1552859"/>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C4CC"/>
              </a:buClr>
              <a:buSzPts val="4000"/>
              <a:buFont typeface="Arial"/>
              <a:buNone/>
            </a:pPr>
            <a:br>
              <a:rPr lang="hu-HU" b="1" i="0" u="none" strike="noStrike" cap="none">
                <a:solidFill>
                  <a:srgbClr val="00C4CC"/>
                </a:solidFill>
                <a:latin typeface="Arial"/>
                <a:ea typeface="Arial"/>
                <a:cs typeface="Arial"/>
                <a:sym typeface="Arial"/>
              </a:rPr>
            </a:br>
            <a:r>
              <a:rPr lang="hu-HU"/>
              <a:t>CURRENT STATUS, ACCOMPLISHMENTS TO DATE TIMELINE, AND USE OF FUNDS</a:t>
            </a:r>
            <a:endParaRPr/>
          </a:p>
        </p:txBody>
      </p:sp>
      <p:sp>
        <p:nvSpPr>
          <p:cNvPr id="190" name="Google Shape;190;p11"/>
          <p:cNvSpPr txBox="1"/>
          <p:nvPr/>
        </p:nvSpPr>
        <p:spPr>
          <a:xfrm>
            <a:off x="662940" y="3303540"/>
            <a:ext cx="10515600" cy="2308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hu-HU" sz="2400" b="0" i="0" u="none" strike="noStrike">
                <a:solidFill>
                  <a:srgbClr val="FFFFFF"/>
                </a:solidFill>
                <a:latin typeface="Arial"/>
                <a:ea typeface="Arial"/>
                <a:cs typeface="Arial"/>
                <a:sym typeface="Arial"/>
              </a:rPr>
              <a:t>Explain the current status of your product, what the</a:t>
            </a:r>
            <a:r>
              <a:rPr lang="hu-HU" sz="2400">
                <a:solidFill>
                  <a:srgbClr val="FFFFFF"/>
                </a:solidFill>
                <a:latin typeface="Arial"/>
                <a:ea typeface="Arial"/>
                <a:cs typeface="Arial"/>
                <a:sym typeface="Arial"/>
              </a:rPr>
              <a:t> </a:t>
            </a:r>
            <a:r>
              <a:rPr lang="hu-HU" sz="2400" b="0" i="0" u="none" strike="noStrike">
                <a:solidFill>
                  <a:srgbClr val="FFFFFF"/>
                </a:solidFill>
                <a:latin typeface="Arial"/>
                <a:ea typeface="Arial"/>
                <a:cs typeface="Arial"/>
                <a:sym typeface="Arial"/>
              </a:rPr>
              <a:t>next version looks like, and how you’ll use the money you’re trying to raise.</a:t>
            </a:r>
            <a:endParaRPr sz="2400" b="0" i="0">
              <a:solidFill>
                <a:srgbClr val="FFFFFF"/>
              </a:solidFill>
              <a:latin typeface="Arial"/>
              <a:ea typeface="Arial"/>
              <a:cs typeface="Arial"/>
              <a:sym typeface="Arial"/>
            </a:endParaRPr>
          </a:p>
          <a:p>
            <a:pPr marL="0" marR="0" lvl="0" indent="0" algn="just" rtl="0">
              <a:spcBef>
                <a:spcPts val="0"/>
              </a:spcBef>
              <a:spcAft>
                <a:spcPts val="0"/>
              </a:spcAft>
              <a:buNone/>
            </a:pPr>
            <a:endParaRPr sz="2400">
              <a:solidFill>
                <a:schemeClr val="lt1"/>
              </a:solidFill>
              <a:latin typeface="Arial"/>
              <a:ea typeface="Arial"/>
              <a:cs typeface="Arial"/>
              <a:sym typeface="Arial"/>
            </a:endParaRPr>
          </a:p>
          <a:p>
            <a:pPr marL="0" marR="0" lvl="0" indent="0" algn="just" rtl="0">
              <a:spcBef>
                <a:spcPts val="0"/>
              </a:spcBef>
              <a:spcAft>
                <a:spcPts val="0"/>
              </a:spcAft>
              <a:buNone/>
            </a:pPr>
            <a:r>
              <a:rPr lang="hu-HU" sz="2400">
                <a:solidFill>
                  <a:schemeClr val="lt1"/>
                </a:solidFill>
                <a:latin typeface="Arial"/>
                <a:ea typeface="Arial"/>
                <a:cs typeface="Arial"/>
                <a:sym typeface="Arial"/>
              </a:rPr>
              <a:t>Mutassátok be, hogy áll most a projekt, hogy fog kinézni a következő verzió és hogyan, mire fogjátok a megpályázott, valamint a később bevonni szándékozott pénzt felhasználni.</a:t>
            </a:r>
            <a:r>
              <a:rPr lang="hu-HU" sz="2400">
                <a:solidFill>
                  <a:schemeClr val="lt1"/>
                </a:solidFill>
              </a:rPr>
              <a:t> </a:t>
            </a:r>
            <a:endParaRPr sz="2400">
              <a:solidFill>
                <a:schemeClr val="lt1"/>
              </a:solidFill>
              <a:latin typeface="Arial"/>
              <a:ea typeface="Arial"/>
              <a:cs typeface="Arial"/>
              <a:sym typeface="Arial"/>
            </a:endParaRPr>
          </a:p>
        </p:txBody>
      </p:sp>
      <p:sp>
        <p:nvSpPr>
          <p:cNvPr id="191" name="Google Shape;191;p11"/>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10</a:t>
            </a:r>
            <a:endParaRPr/>
          </a:p>
        </p:txBody>
      </p:sp>
      <p:sp>
        <p:nvSpPr>
          <p:cNvPr id="3" name="Szövegdoboz 2">
            <a:extLst>
              <a:ext uri="{FF2B5EF4-FFF2-40B4-BE49-F238E27FC236}">
                <a16:creationId xmlns:a16="http://schemas.microsoft.com/office/drawing/2014/main" id="{416A4A4A-83DA-3B63-4B6A-7C43AEAFCCFA}"/>
              </a:ext>
            </a:extLst>
          </p:cNvPr>
          <p:cNvSpPr txBox="1"/>
          <p:nvPr/>
        </p:nvSpPr>
        <p:spPr>
          <a:xfrm>
            <a:off x="3048000" y="3167390"/>
            <a:ext cx="6096000" cy="523220"/>
          </a:xfrm>
          <a:prstGeom prst="rect">
            <a:avLst/>
          </a:prstGeom>
          <a:noFill/>
        </p:spPr>
        <p:txBody>
          <a:bodyPr wrap="square">
            <a:spAutoFit/>
          </a:bodyPr>
          <a:lstStyle/>
          <a:p>
            <a:br>
              <a:rPr lang="hu-HU" dirty="0"/>
            </a:br>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CAF17"/>
        </a:solidFill>
        <a:effectLst/>
      </p:bgPr>
    </p:bg>
    <p:spTree>
      <p:nvGrpSpPr>
        <p:cNvPr id="1" name="Shape 105"/>
        <p:cNvGrpSpPr/>
        <p:nvPr/>
      </p:nvGrpSpPr>
      <p:grpSpPr>
        <a:xfrm>
          <a:off x="0" y="0"/>
          <a:ext cx="0" cy="0"/>
          <a:chOff x="0" y="0"/>
          <a:chExt cx="0" cy="0"/>
        </a:xfrm>
      </p:grpSpPr>
      <p:sp>
        <p:nvSpPr>
          <p:cNvPr id="106" name="Google Shape;106;p12"/>
          <p:cNvSpPr txBox="1">
            <a:spLocks noGrp="1"/>
          </p:cNvSpPr>
          <p:nvPr>
            <p:ph type="title"/>
          </p:nvPr>
        </p:nvSpPr>
        <p:spPr>
          <a:xfrm>
            <a:off x="697523" y="1561300"/>
            <a:ext cx="10515600" cy="556101"/>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Open Sans"/>
              <a:buNone/>
            </a:pPr>
            <a:r>
              <a:rPr lang="hu-HU"/>
              <a:t>Információk:</a:t>
            </a:r>
            <a:endParaRPr/>
          </a:p>
        </p:txBody>
      </p:sp>
      <p:sp>
        <p:nvSpPr>
          <p:cNvPr id="107" name="Google Shape;107;p12"/>
          <p:cNvSpPr txBox="1">
            <a:spLocks noGrp="1"/>
          </p:cNvSpPr>
          <p:nvPr>
            <p:ph type="body" idx="1"/>
          </p:nvPr>
        </p:nvSpPr>
        <p:spPr>
          <a:xfrm>
            <a:off x="838200" y="2430145"/>
            <a:ext cx="10515600" cy="4890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lt1"/>
              </a:buClr>
              <a:buSzPts val="3000"/>
              <a:buNone/>
            </a:pPr>
            <a:r>
              <a:rPr lang="hu-HU" sz="2800"/>
              <a:t>A</a:t>
            </a:r>
            <a:r>
              <a:rPr lang="hu-HU" sz="2600"/>
              <a:t> pályázati adatlap segítséget nyújt a Proof of Concept pályázat beadásához. Az adatlap kérdéseihez való igazodás elvárás, viszont a kreativitás előny, így szabadon változtathattok például a kinézeten, vagy az ábrázolás módján, viszont fontos, hogy megtartsátok a 10 kérdést, (a benne lévő magyarázatok törlendők).</a:t>
            </a:r>
            <a:endParaRPr sz="2600"/>
          </a:p>
          <a:p>
            <a:pPr marL="0" lvl="0" indent="0" algn="just" rtl="0">
              <a:lnSpc>
                <a:spcPct val="90000"/>
              </a:lnSpc>
              <a:spcBef>
                <a:spcPts val="0"/>
              </a:spcBef>
              <a:spcAft>
                <a:spcPts val="0"/>
              </a:spcAft>
              <a:buClr>
                <a:schemeClr val="lt1"/>
              </a:buClr>
              <a:buSzPts val="3000"/>
              <a:buNone/>
            </a:pPr>
            <a:r>
              <a:rPr lang="hu-HU" sz="2600"/>
              <a:t>Kérjük, a beágyazott videókat mellőzzétek!</a:t>
            </a:r>
            <a:endParaRPr sz="2600"/>
          </a:p>
          <a:p>
            <a:pPr marL="0" lvl="0" indent="0" algn="l" rtl="0">
              <a:lnSpc>
                <a:spcPct val="90000"/>
              </a:lnSpc>
              <a:spcBef>
                <a:spcPts val="0"/>
              </a:spcBef>
              <a:spcAft>
                <a:spcPts val="0"/>
              </a:spcAft>
              <a:buClr>
                <a:schemeClr val="lt1"/>
              </a:buClr>
              <a:buSzPts val="3000"/>
              <a:buNone/>
            </a:pPr>
            <a:r>
              <a:rPr lang="hu-HU" sz="2600"/>
              <a:t>Az elkészítéshez nagyon javasoljuk Guy Kawasaky slide-deckjének tanulmányozását, melynek rövid változata </a:t>
            </a:r>
            <a:r>
              <a:rPr lang="hu-HU" sz="2600" u="sng">
                <a:solidFill>
                  <a:schemeClr val="hlink"/>
                </a:solidFill>
                <a:hlinkClick r:id="rId3"/>
              </a:rPr>
              <a:t>ITT</a:t>
            </a:r>
            <a:r>
              <a:rPr lang="hu-HU" sz="2600"/>
              <a:t> található, vagy a könyvet érdemes beszerezni: </a:t>
            </a:r>
            <a:r>
              <a:rPr lang="hu-HU" sz="2600" u="sng">
                <a:solidFill>
                  <a:schemeClr val="hlink"/>
                </a:solidFill>
                <a:hlinkClick r:id="rId4"/>
              </a:rPr>
              <a:t>ITT </a:t>
            </a:r>
            <a:endParaRPr sz="2600"/>
          </a:p>
          <a:p>
            <a:pPr marL="0" lvl="0" indent="0" algn="l" rtl="0">
              <a:lnSpc>
                <a:spcPct val="90000"/>
              </a:lnSpc>
              <a:spcBef>
                <a:spcPts val="0"/>
              </a:spcBef>
              <a:spcAft>
                <a:spcPts val="0"/>
              </a:spcAft>
              <a:buClr>
                <a:schemeClr val="lt1"/>
              </a:buClr>
              <a:buSzPts val="3000"/>
              <a:buNone/>
            </a:pPr>
            <a:r>
              <a:rPr lang="hu-HU" sz="2800"/>
              <a:t>Mindenkinek sok sikert kívánunk!</a:t>
            </a:r>
            <a:endParaRPr sz="2800"/>
          </a:p>
        </p:txBody>
      </p:sp>
      <p:sp>
        <p:nvSpPr>
          <p:cNvPr id="108" name="Google Shape;108;p12"/>
          <p:cNvSpPr txBox="1"/>
          <p:nvPr/>
        </p:nvSpPr>
        <p:spPr>
          <a:xfrm>
            <a:off x="8387295" y="5856543"/>
            <a:ext cx="3387600" cy="431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hu-HU" sz="1600" dirty="0">
                <a:solidFill>
                  <a:schemeClr val="lt1"/>
                </a:solidFill>
              </a:rPr>
              <a:t>Ez az slide leadás előtt törlendő</a:t>
            </a:r>
            <a:endParaRPr sz="1600" dirty="0">
              <a:solidFill>
                <a:schemeClr val="lt1"/>
              </a:solidFill>
            </a:endParaRPr>
          </a:p>
        </p:txBody>
      </p:sp>
      <p:sp>
        <p:nvSpPr>
          <p:cNvPr id="109" name="Google Shape;109;p12"/>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hu-HU"/>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
          <p:cNvSpPr txBox="1">
            <a:spLocks noGrp="1"/>
          </p:cNvSpPr>
          <p:nvPr>
            <p:ph type="title"/>
          </p:nvPr>
        </p:nvSpPr>
        <p:spPr>
          <a:xfrm>
            <a:off x="838200" y="3150950"/>
            <a:ext cx="10515600" cy="556101"/>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Open Sans"/>
              <a:buNone/>
            </a:pPr>
            <a:r>
              <a:rPr lang="hu-HU"/>
              <a:t>Csapat/Projekt neve</a:t>
            </a:r>
            <a:endParaRPr/>
          </a:p>
        </p:txBody>
      </p:sp>
      <p:sp>
        <p:nvSpPr>
          <p:cNvPr id="122" name="Google Shape;122;p2"/>
          <p:cNvSpPr txBox="1">
            <a:spLocks noGrp="1"/>
          </p:cNvSpPr>
          <p:nvPr>
            <p:ph type="body" idx="1"/>
          </p:nvPr>
        </p:nvSpPr>
        <p:spPr>
          <a:xfrm>
            <a:off x="838200" y="3808779"/>
            <a:ext cx="10515600" cy="4889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3000"/>
              <a:buNone/>
            </a:pPr>
            <a:r>
              <a:rPr lang="hu-HU"/>
              <a:t>cím, e-mail cím, telefonszám, (weboldal - opcionális)</a:t>
            </a:r>
            <a:endParaRPr/>
          </a:p>
        </p:txBody>
      </p:sp>
      <p:sp>
        <p:nvSpPr>
          <p:cNvPr id="123" name="Google Shape;123;p2"/>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1</a:t>
            </a:r>
            <a:endParaRPr/>
          </a:p>
        </p:txBody>
      </p:sp>
      <p:pic>
        <p:nvPicPr>
          <p:cNvPr id="5" name="Picture 4" descr="Shape&#10;&#10;Description automatically generated">
            <a:extLst>
              <a:ext uri="{FF2B5EF4-FFF2-40B4-BE49-F238E27FC236}">
                <a16:creationId xmlns:a16="http://schemas.microsoft.com/office/drawing/2014/main" id="{915E4280-35F2-4AB2-B8F1-EC7E28A8084B}"/>
              </a:ext>
            </a:extLst>
          </p:cNvPr>
          <p:cNvPicPr>
            <a:picLocks noChangeAspect="1"/>
          </p:cNvPicPr>
          <p:nvPr/>
        </p:nvPicPr>
        <p:blipFill>
          <a:blip r:embed="rId3"/>
          <a:stretch>
            <a:fillRect/>
          </a:stretch>
        </p:blipFill>
        <p:spPr>
          <a:xfrm>
            <a:off x="9290538" y="570357"/>
            <a:ext cx="1922585" cy="48158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3"/>
          <p:cNvSpPr txBox="1">
            <a:spLocks noGrp="1"/>
          </p:cNvSpPr>
          <p:nvPr>
            <p:ph type="title"/>
          </p:nvPr>
        </p:nvSpPr>
        <p:spPr>
          <a:xfrm>
            <a:off x="838200" y="1325880"/>
            <a:ext cx="6522720" cy="123444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000"/>
              <a:buFont typeface="Open Sans"/>
              <a:buNone/>
            </a:pPr>
            <a:r>
              <a:rPr lang="hu-HU" sz="4000"/>
              <a:t>PROBLEM/OPPORTUNITY</a:t>
            </a:r>
            <a:endParaRPr/>
          </a:p>
        </p:txBody>
      </p:sp>
      <p:sp>
        <p:nvSpPr>
          <p:cNvPr id="129" name="Google Shape;129;p3"/>
          <p:cNvSpPr txBox="1">
            <a:spLocks noGrp="1"/>
          </p:cNvSpPr>
          <p:nvPr>
            <p:ph type="body" idx="1"/>
          </p:nvPr>
        </p:nvSpPr>
        <p:spPr>
          <a:xfrm>
            <a:off x="576994" y="2560329"/>
            <a:ext cx="7821600" cy="39531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lt1"/>
              </a:buClr>
              <a:buSzPts val="2400"/>
              <a:buNone/>
            </a:pPr>
            <a:endParaRPr/>
          </a:p>
          <a:p>
            <a:pPr marL="0" lvl="0" indent="0" algn="just" rtl="0">
              <a:lnSpc>
                <a:spcPct val="90000"/>
              </a:lnSpc>
              <a:spcBef>
                <a:spcPts val="1000"/>
              </a:spcBef>
              <a:spcAft>
                <a:spcPts val="0"/>
              </a:spcAft>
              <a:buClr>
                <a:schemeClr val="lt1"/>
              </a:buClr>
              <a:buSzPts val="2400"/>
              <a:buNone/>
            </a:pPr>
            <a:r>
              <a:rPr lang="hu-HU" sz="1800">
                <a:latin typeface="Arial"/>
                <a:ea typeface="Arial"/>
                <a:cs typeface="Arial"/>
                <a:sym typeface="Arial"/>
              </a:rPr>
              <a:t>Ide várjuk annak kifejtését, hogy milyen problémára kívántok megoldást kínálni. A cél, hogy aki ezt olvassa azt érezze, hogy igazán fontos projektről van szó. Ennek a résznek a kitöltéséhez a fájdalompontok felderítése nagy segítséget nyújthat. Mik is azok a fájdalompontok?</a:t>
            </a:r>
            <a:br>
              <a:rPr lang="hu-HU" sz="1800">
                <a:latin typeface="Arial"/>
                <a:ea typeface="Arial"/>
                <a:cs typeface="Arial"/>
                <a:sym typeface="Arial"/>
              </a:rPr>
            </a:br>
            <a:br>
              <a:rPr lang="hu-HU" sz="1800">
                <a:latin typeface="Arial"/>
                <a:ea typeface="Arial"/>
                <a:cs typeface="Arial"/>
                <a:sym typeface="Arial"/>
              </a:rPr>
            </a:br>
            <a:r>
              <a:rPr lang="hu-HU" sz="1800">
                <a:latin typeface="Arial"/>
                <a:ea typeface="Arial"/>
                <a:cs typeface="Arial"/>
                <a:sym typeface="Arial"/>
              </a:rPr>
              <a:t>Azok a „rossz dolgok, panaszok”, amire megoldást szeretnétek kínálni. A célpiac problémáinak feltárásán keresztül érdemes vissza vezetni a megoldási lehetőségeket, így letisztultabb képet kaphattok arról, hogy az általatok vélt probléma valóban fennál -e. Készíthettek interjúkat a célpiac szereplőivel, tudjátok meg, mi az, amire ténylegesen szükségük van.</a:t>
            </a:r>
            <a:endParaRPr sz="1800">
              <a:latin typeface="Arial"/>
              <a:ea typeface="Arial"/>
              <a:cs typeface="Arial"/>
              <a:sym typeface="Arial"/>
            </a:endParaRPr>
          </a:p>
          <a:p>
            <a:pPr marL="0" lvl="0" indent="0" algn="just" rtl="0">
              <a:lnSpc>
                <a:spcPct val="90000"/>
              </a:lnSpc>
              <a:spcBef>
                <a:spcPts val="1000"/>
              </a:spcBef>
              <a:spcAft>
                <a:spcPts val="0"/>
              </a:spcAft>
              <a:buClr>
                <a:schemeClr val="lt1"/>
              </a:buClr>
              <a:buSzPts val="2400"/>
              <a:buNone/>
            </a:pPr>
            <a:endParaRPr sz="2400">
              <a:latin typeface="Arial"/>
              <a:ea typeface="Arial"/>
              <a:cs typeface="Arial"/>
              <a:sym typeface="Arial"/>
            </a:endParaRPr>
          </a:p>
        </p:txBody>
      </p:sp>
      <p:sp>
        <p:nvSpPr>
          <p:cNvPr id="130" name="Google Shape;130;p3"/>
          <p:cNvSpPr txBox="1"/>
          <p:nvPr/>
        </p:nvSpPr>
        <p:spPr>
          <a:xfrm>
            <a:off x="8769425" y="2010306"/>
            <a:ext cx="3188100" cy="28374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lt1"/>
              </a:buClr>
              <a:buSzPts val="2400"/>
              <a:buFont typeface="Arial"/>
              <a:buNone/>
            </a:pPr>
            <a:endParaRPr sz="2400">
              <a:solidFill>
                <a:schemeClr val="lt1"/>
              </a:solidFill>
            </a:endParaRPr>
          </a:p>
          <a:p>
            <a:pPr marL="0" lvl="0" indent="0" algn="just" rtl="0">
              <a:lnSpc>
                <a:spcPct val="90000"/>
              </a:lnSpc>
              <a:spcBef>
                <a:spcPts val="0"/>
              </a:spcBef>
              <a:spcAft>
                <a:spcPts val="0"/>
              </a:spcAft>
              <a:buClr>
                <a:schemeClr val="lt1"/>
              </a:buClr>
              <a:buSzPts val="2400"/>
              <a:buFont typeface="Arial"/>
              <a:buNone/>
            </a:pPr>
            <a:r>
              <a:rPr lang="hu-HU" sz="2400">
                <a:solidFill>
                  <a:schemeClr val="lt1"/>
                </a:solidFill>
              </a:rPr>
              <a:t>Describe the pain that you‘re alleviating or the pleasure you‘re providing.  The goal is to change the pulse rate of the investors.</a:t>
            </a:r>
            <a:endParaRPr sz="2800" b="0" i="0" u="none" strike="noStrike" cap="none">
              <a:solidFill>
                <a:schemeClr val="lt1"/>
              </a:solidFill>
              <a:latin typeface="Arial"/>
              <a:ea typeface="Arial"/>
              <a:cs typeface="Arial"/>
              <a:sym typeface="Arial"/>
            </a:endParaRPr>
          </a:p>
        </p:txBody>
      </p:sp>
      <p:sp>
        <p:nvSpPr>
          <p:cNvPr id="131" name="Google Shape;131;p3"/>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2</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4"/>
          <p:cNvSpPr txBox="1"/>
          <p:nvPr/>
        </p:nvSpPr>
        <p:spPr>
          <a:xfrm>
            <a:off x="662940" y="2626439"/>
            <a:ext cx="10515600" cy="30477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hu-HU" sz="2400" b="0" i="0" u="none" strike="noStrike" cap="none">
                <a:solidFill>
                  <a:schemeClr val="lt1"/>
                </a:solidFill>
                <a:latin typeface="Arial"/>
                <a:ea typeface="Arial"/>
                <a:cs typeface="Arial"/>
                <a:sym typeface="Arial"/>
              </a:rPr>
              <a:t>Explain the value of the pain you alleviate or the value of the pleasure you provide.</a:t>
            </a:r>
            <a:endParaRPr/>
          </a:p>
          <a:p>
            <a:pPr marL="0" marR="0" lvl="0" indent="0" algn="just" rtl="0">
              <a:spcBef>
                <a:spcPts val="0"/>
              </a:spcBef>
              <a:spcAft>
                <a:spcPts val="0"/>
              </a:spcAft>
              <a:buNone/>
            </a:pPr>
            <a:br>
              <a:rPr lang="hu-HU" sz="2400" b="0" i="0" u="none" strike="noStrike" cap="none">
                <a:solidFill>
                  <a:schemeClr val="lt1"/>
                </a:solidFill>
                <a:latin typeface="Arial"/>
                <a:ea typeface="Arial"/>
                <a:cs typeface="Arial"/>
                <a:sym typeface="Arial"/>
              </a:rPr>
            </a:br>
            <a:r>
              <a:rPr lang="hu-HU" sz="2400" b="0" i="0" u="none" strike="noStrike" cap="none">
                <a:solidFill>
                  <a:schemeClr val="lt1"/>
                </a:solidFill>
                <a:latin typeface="Arial"/>
                <a:ea typeface="Arial"/>
                <a:cs typeface="Arial"/>
                <a:sym typeface="Arial"/>
              </a:rPr>
              <a:t>Miután az előző pontban a problémákat, vagy </a:t>
            </a:r>
            <a:r>
              <a:rPr lang="hu-HU" sz="2400">
                <a:solidFill>
                  <a:schemeClr val="lt1"/>
                </a:solidFill>
              </a:rPr>
              <a:t>egy bizonyos</a:t>
            </a:r>
            <a:r>
              <a:rPr lang="hu-HU" sz="2400" b="0" i="0" u="none" strike="noStrike" cap="none">
                <a:solidFill>
                  <a:schemeClr val="lt1"/>
                </a:solidFill>
                <a:latin typeface="Arial"/>
                <a:ea typeface="Arial"/>
                <a:cs typeface="Arial"/>
                <a:sym typeface="Arial"/>
              </a:rPr>
              <a:t> lehetőség hiányát feltártátok, ide azt várjuk, hogy ezekre milyen megoldásokat kínáltok. Ez a két lépés segít titeket abban, hogy megfelelő irányba tartson projektetek, az olvasót pedig abban segíti, hogy meglássa a projektetekben rejlő értéket!</a:t>
            </a:r>
            <a:endParaRPr sz="2400" b="0" i="0" u="none" strike="noStrike" cap="none">
              <a:solidFill>
                <a:schemeClr val="lt1"/>
              </a:solidFill>
              <a:latin typeface="Arial"/>
              <a:ea typeface="Arial"/>
              <a:cs typeface="Arial"/>
              <a:sym typeface="Arial"/>
            </a:endParaRPr>
          </a:p>
        </p:txBody>
      </p:sp>
      <p:sp>
        <p:nvSpPr>
          <p:cNvPr id="137" name="Google Shape;137;p4"/>
          <p:cNvSpPr txBox="1"/>
          <p:nvPr/>
        </p:nvSpPr>
        <p:spPr>
          <a:xfrm>
            <a:off x="2846654" y="1037035"/>
            <a:ext cx="6786489" cy="1234440"/>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chemeClr val="lt1"/>
              </a:buClr>
              <a:buSzPts val="4000"/>
              <a:buFont typeface="Open Sans"/>
              <a:buNone/>
            </a:pPr>
            <a:r>
              <a:rPr lang="hu-HU" sz="4000" b="0" i="0" u="none" strike="noStrike" cap="none">
                <a:solidFill>
                  <a:schemeClr val="lt1"/>
                </a:solidFill>
                <a:latin typeface="Open Sans"/>
                <a:ea typeface="Open Sans"/>
                <a:cs typeface="Open Sans"/>
                <a:sym typeface="Open Sans"/>
              </a:rPr>
              <a:t>VALUE PROPOSITION</a:t>
            </a:r>
            <a:endParaRPr sz="4000" b="0" i="0" u="none" strike="noStrike" cap="none">
              <a:solidFill>
                <a:schemeClr val="lt1"/>
              </a:solidFill>
              <a:latin typeface="Open Sans"/>
              <a:ea typeface="Open Sans"/>
              <a:cs typeface="Open Sans"/>
              <a:sym typeface="Open Sans"/>
            </a:endParaRPr>
          </a:p>
        </p:txBody>
      </p:sp>
      <p:sp>
        <p:nvSpPr>
          <p:cNvPr id="138" name="Google Shape;138;p4"/>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3</a:t>
            </a:r>
            <a:endParaRPr/>
          </a:p>
        </p:txBody>
      </p:sp>
      <p:pic>
        <p:nvPicPr>
          <p:cNvPr id="5" name="Picture 4" descr="Shape&#10;&#10;Description automatically generated">
            <a:extLst>
              <a:ext uri="{FF2B5EF4-FFF2-40B4-BE49-F238E27FC236}">
                <a16:creationId xmlns:a16="http://schemas.microsoft.com/office/drawing/2014/main" id="{F3757DD9-2637-41DB-8767-91959516ABE7}"/>
              </a:ext>
            </a:extLst>
          </p:cNvPr>
          <p:cNvPicPr>
            <a:picLocks noChangeAspect="1"/>
          </p:cNvPicPr>
          <p:nvPr/>
        </p:nvPicPr>
        <p:blipFill>
          <a:blip r:embed="rId3"/>
          <a:stretch>
            <a:fillRect/>
          </a:stretch>
        </p:blipFill>
        <p:spPr>
          <a:xfrm>
            <a:off x="9290538" y="570357"/>
            <a:ext cx="1922585" cy="48158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6"/>
          <p:cNvSpPr txBox="1">
            <a:spLocks noGrp="1"/>
          </p:cNvSpPr>
          <p:nvPr>
            <p:ph type="title"/>
          </p:nvPr>
        </p:nvSpPr>
        <p:spPr>
          <a:xfrm>
            <a:off x="1003056" y="1171135"/>
            <a:ext cx="6522720" cy="123444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000"/>
              <a:buFont typeface="Open Sans"/>
              <a:buNone/>
            </a:pPr>
            <a:r>
              <a:rPr lang="hu-HU"/>
              <a:t>UNDERLYING MAGIC</a:t>
            </a:r>
            <a:endParaRPr/>
          </a:p>
        </p:txBody>
      </p:sp>
      <p:sp>
        <p:nvSpPr>
          <p:cNvPr id="144" name="Google Shape;144;p6"/>
          <p:cNvSpPr txBox="1">
            <a:spLocks noGrp="1"/>
          </p:cNvSpPr>
          <p:nvPr>
            <p:ph type="body" idx="1"/>
          </p:nvPr>
        </p:nvSpPr>
        <p:spPr>
          <a:xfrm>
            <a:off x="492370" y="2405575"/>
            <a:ext cx="7624688" cy="4234376"/>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Font typeface="Arial"/>
              <a:buNone/>
            </a:pPr>
            <a:r>
              <a:rPr lang="hu-HU" sz="2400">
                <a:latin typeface="Arial"/>
                <a:ea typeface="Arial"/>
                <a:cs typeface="Arial"/>
                <a:sym typeface="Arial"/>
              </a:rPr>
              <a:t>Mi a varázslat, a „titkos összetevő”? Nyújtsatok bepillantást a színfalak mögé! Nyűgözzetek le minket azzal a mágikus megoldással, amivel értéket tudtok teremteni! Rengeteg szöveg helyett ide javasoljuk, hogy képek, diagrammok, ábrák beillesztésére törekedjetek. „Ha egy kép többet ér 1000 szónál, akkor egy prototípus 1000 képnél.” (ez minden slide-ra igaz)</a:t>
            </a:r>
            <a:endParaRPr/>
          </a:p>
        </p:txBody>
      </p:sp>
      <p:sp>
        <p:nvSpPr>
          <p:cNvPr id="145" name="Google Shape;145;p6"/>
          <p:cNvSpPr txBox="1"/>
          <p:nvPr/>
        </p:nvSpPr>
        <p:spPr>
          <a:xfrm>
            <a:off x="8799003" y="1324053"/>
            <a:ext cx="2912100" cy="4956300"/>
          </a:xfrm>
          <a:prstGeom prst="rect">
            <a:avLst/>
          </a:prstGeom>
          <a:noFill/>
          <a:ln>
            <a:noFill/>
          </a:ln>
        </p:spPr>
        <p:txBody>
          <a:bodyPr spcFirstLastPara="1" wrap="square" lIns="91425" tIns="45700" rIns="91425" bIns="45700" anchor="t" anchorCtr="0">
            <a:spAutoFit/>
          </a:bodyPr>
          <a:lstStyle/>
          <a:p>
            <a:pPr marL="0" lvl="0" indent="0" algn="just" rtl="0">
              <a:spcBef>
                <a:spcPts val="0"/>
              </a:spcBef>
              <a:spcAft>
                <a:spcPts val="0"/>
              </a:spcAft>
              <a:buClr>
                <a:schemeClr val="dk1"/>
              </a:buClr>
              <a:buFont typeface="Arial"/>
              <a:buNone/>
            </a:pPr>
            <a:r>
              <a:rPr lang="hu-HU" sz="2000">
                <a:solidFill>
                  <a:schemeClr val="lt1"/>
                </a:solidFill>
              </a:rPr>
              <a:t>Describe the technology, secret sauce, or magic behind your product. The less text and the more diagrams, schematics, and flowcharts the better. If you have a prototype or demo, this is the time to transition to it. “If a picture is worth 1000 words, a prototype is worth  1,000 pictures.”</a:t>
            </a:r>
            <a:endParaRPr sz="1900" b="0" i="0" u="none" strike="noStrike" cap="none">
              <a:solidFill>
                <a:srgbClr val="FFFFFF"/>
              </a:solidFill>
              <a:latin typeface="Arial"/>
              <a:ea typeface="Arial"/>
              <a:cs typeface="Arial"/>
              <a:sym typeface="Arial"/>
            </a:endParaRPr>
          </a:p>
          <a:p>
            <a:pPr marL="0" marR="0" lvl="0" indent="0" algn="just" rtl="0">
              <a:spcBef>
                <a:spcPts val="0"/>
              </a:spcBef>
              <a:spcAft>
                <a:spcPts val="0"/>
              </a:spcAft>
              <a:buNone/>
            </a:pPr>
            <a:br>
              <a:rPr lang="hu-HU" sz="1800" b="0" i="0" u="none" strike="noStrike" cap="none">
                <a:solidFill>
                  <a:srgbClr val="FFFFFF"/>
                </a:solidFill>
                <a:latin typeface="Arial"/>
                <a:ea typeface="Arial"/>
                <a:cs typeface="Arial"/>
                <a:sym typeface="Arial"/>
              </a:rPr>
            </a:br>
            <a:endParaRPr sz="1800" b="0" i="0" u="none" strike="noStrike" cap="none">
              <a:solidFill>
                <a:schemeClr val="dk1"/>
              </a:solidFill>
              <a:latin typeface="Calibri"/>
              <a:ea typeface="Calibri"/>
              <a:cs typeface="Calibri"/>
              <a:sym typeface="Calibri"/>
            </a:endParaRPr>
          </a:p>
        </p:txBody>
      </p:sp>
      <p:sp>
        <p:nvSpPr>
          <p:cNvPr id="146" name="Google Shape;146;p6"/>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g111e8464b26_1_0"/>
          <p:cNvSpPr txBox="1">
            <a:spLocks noGrp="1"/>
          </p:cNvSpPr>
          <p:nvPr>
            <p:ph type="title"/>
          </p:nvPr>
        </p:nvSpPr>
        <p:spPr>
          <a:xfrm>
            <a:off x="1003056" y="1171135"/>
            <a:ext cx="6522600" cy="12345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000"/>
              <a:buFont typeface="Open Sans"/>
              <a:buNone/>
            </a:pPr>
            <a:r>
              <a:rPr lang="hu-HU" sz="4000"/>
              <a:t>BUSSINESS MODEL</a:t>
            </a:r>
            <a:endParaRPr sz="4000"/>
          </a:p>
        </p:txBody>
      </p:sp>
      <p:sp>
        <p:nvSpPr>
          <p:cNvPr id="152" name="Google Shape;152;g111e8464b26_1_0"/>
          <p:cNvSpPr txBox="1">
            <a:spLocks noGrp="1"/>
          </p:cNvSpPr>
          <p:nvPr>
            <p:ph type="body" idx="1"/>
          </p:nvPr>
        </p:nvSpPr>
        <p:spPr>
          <a:xfrm>
            <a:off x="492370" y="2405575"/>
            <a:ext cx="7624800" cy="42345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FFFFFF"/>
              </a:buClr>
              <a:buSzPts val="2800"/>
              <a:buNone/>
            </a:pPr>
            <a:r>
              <a:rPr lang="hu-HU">
                <a:solidFill>
                  <a:srgbClr val="FFFFFF"/>
                </a:solidFill>
                <a:latin typeface="Arial"/>
                <a:ea typeface="Arial"/>
                <a:cs typeface="Arial"/>
                <a:sym typeface="Arial"/>
              </a:rPr>
              <a:t>M</a:t>
            </a:r>
            <a:r>
              <a:rPr lang="hu-HU" b="0" i="0">
                <a:solidFill>
                  <a:srgbClr val="FFFFFF"/>
                </a:solidFill>
                <a:latin typeface="Arial"/>
                <a:ea typeface="Arial"/>
                <a:cs typeface="Arial"/>
                <a:sym typeface="Arial"/>
              </a:rPr>
              <a:t>utasd meg, hogyan és kinek a zsebéből fog a pénz a Te zsebedbe vándorolni. Fontos hogy átlásd és prezentálni is tudd a pénzmozgást, a viszonyrendszert, becsülni tudd a lehetséges pénzmozgás mérték</a:t>
            </a:r>
            <a:r>
              <a:rPr lang="hu-HU">
                <a:solidFill>
                  <a:srgbClr val="FFFFFF"/>
                </a:solidFill>
                <a:latin typeface="Arial"/>
                <a:ea typeface="Arial"/>
                <a:cs typeface="Arial"/>
                <a:sym typeface="Arial"/>
              </a:rPr>
              <a:t>ét</a:t>
            </a:r>
            <a:r>
              <a:rPr lang="hu-HU" b="0" i="0">
                <a:solidFill>
                  <a:srgbClr val="FFFFFF"/>
                </a:solidFill>
                <a:latin typeface="Arial"/>
                <a:ea typeface="Arial"/>
                <a:cs typeface="Arial"/>
                <a:sym typeface="Arial"/>
              </a:rPr>
              <a:t>, lásd, hogy milyen modell mentén </a:t>
            </a:r>
            <a:r>
              <a:rPr lang="hu-HU">
                <a:solidFill>
                  <a:srgbClr val="FFFFFF"/>
                </a:solidFill>
                <a:latin typeface="Arial"/>
                <a:ea typeface="Arial"/>
                <a:cs typeface="Arial"/>
                <a:sym typeface="Arial"/>
              </a:rPr>
              <a:t>tudtok </a:t>
            </a:r>
            <a:r>
              <a:rPr lang="hu-HU" b="0" i="0">
                <a:solidFill>
                  <a:srgbClr val="FFFFFF"/>
                </a:solidFill>
                <a:latin typeface="Arial"/>
                <a:ea typeface="Arial"/>
                <a:cs typeface="Arial"/>
                <a:sym typeface="Arial"/>
              </a:rPr>
              <a:t>a gazdasági mechanizmus részévé válni hosszú távon. </a:t>
            </a:r>
            <a:endParaRPr/>
          </a:p>
        </p:txBody>
      </p:sp>
      <p:sp>
        <p:nvSpPr>
          <p:cNvPr id="153" name="Google Shape;153;g111e8464b26_1_0"/>
          <p:cNvSpPr txBox="1"/>
          <p:nvPr/>
        </p:nvSpPr>
        <p:spPr>
          <a:xfrm>
            <a:off x="8848578" y="2447778"/>
            <a:ext cx="2912100" cy="28629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hu-HU" sz="2400" b="0" i="0" u="none" strike="noStrike" cap="none">
                <a:solidFill>
                  <a:srgbClr val="FFFFFF"/>
                </a:solidFill>
                <a:latin typeface="Arial"/>
                <a:ea typeface="Arial"/>
                <a:cs typeface="Arial"/>
                <a:sym typeface="Arial"/>
              </a:rPr>
              <a:t>Explain who has your money temporarily in their pockets and how you're going to get it into yours.</a:t>
            </a:r>
            <a:endParaRPr sz="2400" b="0" i="0" u="none" strike="noStrike" cap="none">
              <a:solidFill>
                <a:srgbClr val="FFFFFF"/>
              </a:solidFill>
              <a:latin typeface="Arial"/>
              <a:ea typeface="Arial"/>
              <a:cs typeface="Arial"/>
              <a:sym typeface="Arial"/>
            </a:endParaRPr>
          </a:p>
          <a:p>
            <a:pPr marL="0" marR="0" lvl="0" indent="0" algn="just" rtl="0">
              <a:spcBef>
                <a:spcPts val="0"/>
              </a:spcBef>
              <a:spcAft>
                <a:spcPts val="0"/>
              </a:spcAft>
              <a:buNone/>
            </a:pPr>
            <a:br>
              <a:rPr lang="hu-HU" sz="1800" b="0" i="0" u="none" strike="noStrike" cap="none">
                <a:solidFill>
                  <a:srgbClr val="FFFFFF"/>
                </a:solidFill>
                <a:latin typeface="Arial"/>
                <a:ea typeface="Arial"/>
                <a:cs typeface="Arial"/>
                <a:sym typeface="Arial"/>
              </a:rPr>
            </a:br>
            <a:endParaRPr sz="1800" b="0" i="0" u="none" strike="noStrike" cap="none">
              <a:solidFill>
                <a:schemeClr val="dk1"/>
              </a:solidFill>
              <a:latin typeface="Calibri"/>
              <a:ea typeface="Calibri"/>
              <a:cs typeface="Calibri"/>
              <a:sym typeface="Calibri"/>
            </a:endParaRPr>
          </a:p>
        </p:txBody>
      </p:sp>
      <p:sp>
        <p:nvSpPr>
          <p:cNvPr id="154" name="Google Shape;154;g111e8464b26_1_0"/>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5</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7"/>
          <p:cNvSpPr txBox="1">
            <a:spLocks noGrp="1"/>
          </p:cNvSpPr>
          <p:nvPr>
            <p:ph type="title"/>
          </p:nvPr>
        </p:nvSpPr>
        <p:spPr>
          <a:xfrm>
            <a:off x="3345767" y="1257301"/>
            <a:ext cx="5500466" cy="81972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Open Sans"/>
              <a:buNone/>
            </a:pPr>
            <a:r>
              <a:rPr lang="hu-HU" sz="4000"/>
              <a:t>GO-TO MARKET PLAN</a:t>
            </a:r>
            <a:endParaRPr/>
          </a:p>
        </p:txBody>
      </p:sp>
      <p:sp>
        <p:nvSpPr>
          <p:cNvPr id="160" name="Google Shape;160;p7"/>
          <p:cNvSpPr txBox="1"/>
          <p:nvPr/>
        </p:nvSpPr>
        <p:spPr>
          <a:xfrm>
            <a:off x="662940" y="2626439"/>
            <a:ext cx="10515600" cy="3417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hu-HU" sz="2400" b="0" i="0" u="none" strike="noStrike" cap="none">
                <a:solidFill>
                  <a:srgbClr val="FFFFFF"/>
                </a:solidFill>
                <a:latin typeface="Arial"/>
                <a:ea typeface="Arial"/>
                <a:cs typeface="Arial"/>
                <a:sym typeface="Arial"/>
              </a:rPr>
              <a:t>Explain how you are going to reach your customer without breaking the bank. “Go viral,” btw, is total bullshit.</a:t>
            </a:r>
            <a:endParaRPr sz="2400" b="0" i="0" u="none" strike="noStrike" cap="none">
              <a:solidFill>
                <a:srgbClr val="FFFFFF"/>
              </a:solidFill>
              <a:latin typeface="Arial"/>
              <a:ea typeface="Arial"/>
              <a:cs typeface="Arial"/>
              <a:sym typeface="Arial"/>
            </a:endParaRPr>
          </a:p>
          <a:p>
            <a:pPr marL="0" marR="0" lvl="0" indent="0" algn="just" rtl="0">
              <a:spcBef>
                <a:spcPts val="0"/>
              </a:spcBef>
              <a:spcAft>
                <a:spcPts val="0"/>
              </a:spcAft>
              <a:buNone/>
            </a:pPr>
            <a:endParaRPr sz="2400" b="0" i="0" u="none" strike="noStrike" cap="none">
              <a:solidFill>
                <a:srgbClr val="FFFFFF"/>
              </a:solidFill>
              <a:latin typeface="Arial"/>
              <a:ea typeface="Arial"/>
              <a:cs typeface="Arial"/>
              <a:sym typeface="Arial"/>
            </a:endParaRPr>
          </a:p>
          <a:p>
            <a:pPr marL="0" marR="0" lvl="0" indent="0" algn="just" rtl="0">
              <a:spcBef>
                <a:spcPts val="0"/>
              </a:spcBef>
              <a:spcAft>
                <a:spcPts val="0"/>
              </a:spcAft>
              <a:buNone/>
            </a:pPr>
            <a:r>
              <a:rPr lang="hu-HU" sz="2400" b="0" i="0" u="none" strike="noStrike" cap="none">
                <a:solidFill>
                  <a:srgbClr val="FFFFFF"/>
                </a:solidFill>
                <a:latin typeface="Arial"/>
                <a:ea typeface="Arial"/>
                <a:cs typeface="Arial"/>
                <a:sym typeface="Arial"/>
              </a:rPr>
              <a:t>Mindig kell egy jó terv, nincs ez másképp az értékesítés területén sem. Mutassátok be, milyen módon szeretnétek a piacra lépni, milyen stratégiát találtatok ki, hogy eljussatok a vásárlókhoz. Hogy fogjátok tudni az első pár szeletet kiszakítani abból a bizonyos tortából, hogy teszitek meg a</a:t>
            </a:r>
            <a:r>
              <a:rPr lang="hu-HU" sz="2400">
                <a:solidFill>
                  <a:srgbClr val="FFFFFF"/>
                </a:solidFill>
              </a:rPr>
              <a:t> kezdeti </a:t>
            </a:r>
            <a:r>
              <a:rPr lang="hu-HU" sz="2400" b="0" i="0" u="none" strike="noStrike" cap="none">
                <a:solidFill>
                  <a:srgbClr val="FFFFFF"/>
                </a:solidFill>
                <a:latin typeface="Arial"/>
                <a:ea typeface="Arial"/>
                <a:cs typeface="Arial"/>
                <a:sym typeface="Arial"/>
              </a:rPr>
              <a:t>lépéseteket. Fontos, hogy belelássatok az ügyfél zsebébe, hogy tudjátok, milyen úton épülhet ki köztetek egy hosszú távon fenntartható piaci modell.</a:t>
            </a:r>
            <a:endParaRPr sz="2400" b="0" i="0" u="none" strike="noStrike" cap="none">
              <a:solidFill>
                <a:srgbClr val="FFFFFF"/>
              </a:solidFill>
              <a:latin typeface="Arial"/>
              <a:ea typeface="Arial"/>
              <a:cs typeface="Arial"/>
              <a:sym typeface="Arial"/>
            </a:endParaRPr>
          </a:p>
        </p:txBody>
      </p:sp>
      <p:sp>
        <p:nvSpPr>
          <p:cNvPr id="161" name="Google Shape;161;p7"/>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6</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8"/>
          <p:cNvSpPr txBox="1">
            <a:spLocks noGrp="1"/>
          </p:cNvSpPr>
          <p:nvPr>
            <p:ph type="title"/>
          </p:nvPr>
        </p:nvSpPr>
        <p:spPr>
          <a:xfrm>
            <a:off x="838200" y="1082774"/>
            <a:ext cx="6522720" cy="123444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000"/>
              <a:buFont typeface="Open Sans"/>
              <a:buNone/>
            </a:pPr>
            <a:r>
              <a:rPr lang="hu-HU"/>
              <a:t>COMPETITIVE ANALYSIS</a:t>
            </a:r>
            <a:endParaRPr/>
          </a:p>
        </p:txBody>
      </p:sp>
      <p:sp>
        <p:nvSpPr>
          <p:cNvPr id="167" name="Google Shape;167;p8"/>
          <p:cNvSpPr txBox="1">
            <a:spLocks noGrp="1"/>
          </p:cNvSpPr>
          <p:nvPr>
            <p:ph type="body" idx="1"/>
          </p:nvPr>
        </p:nvSpPr>
        <p:spPr>
          <a:xfrm>
            <a:off x="562708" y="2078062"/>
            <a:ext cx="7568418" cy="4491549"/>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FFFFFF"/>
              </a:buClr>
              <a:buSzPts val="2400"/>
              <a:buNone/>
            </a:pPr>
            <a:r>
              <a:rPr lang="hu-HU" sz="2300">
                <a:solidFill>
                  <a:srgbClr val="FFFFFF"/>
                </a:solidFill>
                <a:latin typeface="Arial"/>
                <a:ea typeface="Arial"/>
                <a:cs typeface="Arial"/>
                <a:sym typeface="Arial"/>
              </a:rPr>
              <a:t>Fontos, hogy ismerd versenytársaidat. Lásd át a pályát, amin mozogsz. Végezzetek versenytárselemzést annak érdekében, hogy megismerjétek a piac többi szereplőjét. Azzal érvelni, hogy azért lesztek sikeresek, mert ti szenvedélyből csináljátok kevés lesz. Ha fel akarjátok venni a versenyt lássátok, amit ők látnak, sőt, tekintsetek még távolabb!</a:t>
            </a:r>
            <a:endParaRPr sz="2700"/>
          </a:p>
          <a:p>
            <a:pPr marL="0" lvl="0" indent="0" algn="just" rtl="0">
              <a:lnSpc>
                <a:spcPct val="90000"/>
              </a:lnSpc>
              <a:spcBef>
                <a:spcPts val="1000"/>
              </a:spcBef>
              <a:spcAft>
                <a:spcPts val="0"/>
              </a:spcAft>
              <a:buClr>
                <a:srgbClr val="FFFFFF"/>
              </a:buClr>
              <a:buSzPts val="2400"/>
              <a:buNone/>
            </a:pPr>
            <a:br>
              <a:rPr lang="hu-HU" sz="2300">
                <a:solidFill>
                  <a:srgbClr val="FFFFFF"/>
                </a:solidFill>
                <a:latin typeface="Arial"/>
                <a:ea typeface="Arial"/>
                <a:cs typeface="Arial"/>
                <a:sym typeface="Arial"/>
              </a:rPr>
            </a:br>
            <a:r>
              <a:rPr lang="hu-HU" sz="2300">
                <a:solidFill>
                  <a:srgbClr val="FFFFFF"/>
                </a:solidFill>
                <a:latin typeface="Arial"/>
                <a:ea typeface="Arial"/>
                <a:cs typeface="Arial"/>
                <a:sym typeface="Arial"/>
              </a:rPr>
              <a:t>Hasonlítsátok össze a Ti megoldásotokat a piacon lévő megoldásokkal, ezzel is bizonyítva projektötletetek létjogosultságát! Ábrázolhatjátok látványos összehasonlító táblázatban (vagy ábra) az elemzés eredményét, amiből kiderül, miért is lesz sikeresebb a Ti megoldásotok, mint másoké!</a:t>
            </a:r>
            <a:endParaRPr sz="2300" b="0" i="0">
              <a:solidFill>
                <a:srgbClr val="FFFFFF"/>
              </a:solidFill>
              <a:latin typeface="Arial"/>
              <a:ea typeface="Arial"/>
              <a:cs typeface="Arial"/>
              <a:sym typeface="Arial"/>
            </a:endParaRPr>
          </a:p>
        </p:txBody>
      </p:sp>
      <p:sp>
        <p:nvSpPr>
          <p:cNvPr id="168" name="Google Shape;168;p8"/>
          <p:cNvSpPr txBox="1"/>
          <p:nvPr/>
        </p:nvSpPr>
        <p:spPr>
          <a:xfrm>
            <a:off x="8806375" y="1842868"/>
            <a:ext cx="2926080" cy="295465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hu-HU" sz="2400" b="0" i="0" u="none" strike="noStrike" cap="none">
                <a:solidFill>
                  <a:srgbClr val="FFFFFF"/>
                </a:solidFill>
                <a:latin typeface="Arial"/>
                <a:ea typeface="Arial"/>
                <a:cs typeface="Arial"/>
                <a:sym typeface="Arial"/>
              </a:rPr>
              <a:t>Provide a complete view of the competitive landscape. And saying that you‘re “more passionate”’ is utterly meaningless. </a:t>
            </a:r>
            <a:endParaRPr sz="2400" b="0" i="0" u="none" strike="noStrike" cap="none">
              <a:solidFill>
                <a:srgbClr val="FFFFFF"/>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9" name="Google Shape;169;p8"/>
          <p:cNvSpPr txBox="1">
            <a:spLocks noGrp="1"/>
          </p:cNvSpPr>
          <p:nvPr>
            <p:ph type="sldNum" idx="12"/>
          </p:nvPr>
        </p:nvSpPr>
        <p:spPr>
          <a:xfrm>
            <a:off x="11409045" y="6333134"/>
            <a:ext cx="731700" cy="5250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r>
              <a:rPr lang="hu-HU"/>
              <a:t>7</a:t>
            </a:r>
            <a:endParaRPr/>
          </a:p>
        </p:txBody>
      </p:sp>
    </p:spTree>
  </p:cSld>
  <p:clrMapOvr>
    <a:masterClrMapping/>
  </p:clrMapOvr>
</p:sld>
</file>

<file path=ppt/theme/theme1.xml><?xml version="1.0" encoding="utf-8"?>
<a:theme xmlns:a="http://schemas.openxmlformats.org/drawingml/2006/main" name="2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um" ma:contentTypeID="0x010100083C6E70635BE34D8839F06FAB0B78F3" ma:contentTypeVersion="15" ma:contentTypeDescription="Új dokumentum létrehozása." ma:contentTypeScope="" ma:versionID="621995e822a5c6e544ae4d0ad81f3827">
  <xsd:schema xmlns:xsd="http://www.w3.org/2001/XMLSchema" xmlns:xs="http://www.w3.org/2001/XMLSchema" xmlns:p="http://schemas.microsoft.com/office/2006/metadata/properties" xmlns:ns2="4ec0d632-7375-40a9-9182-29694d7d5592" xmlns:ns3="f7c7fd27-951a-44bd-b136-70213ed6374a" targetNamespace="http://schemas.microsoft.com/office/2006/metadata/properties" ma:root="true" ma:fieldsID="8dd61775f99f38a9125c3e1ca37c504e" ns2:_="" ns3:_="">
    <xsd:import namespace="4ec0d632-7375-40a9-9182-29694d7d5592"/>
    <xsd:import namespace="f7c7fd27-951a-44bd-b136-70213ed6374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c0d632-7375-40a9-9182-29694d7d5592" elementFormDefault="qualified">
    <xsd:import namespace="http://schemas.microsoft.com/office/2006/documentManagement/types"/>
    <xsd:import namespace="http://schemas.microsoft.com/office/infopath/2007/PartnerControls"/>
    <xsd:element name="SharedWithUsers" ma:index="8" nillable="true" ma:displayName="Résztvevők"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Megosztva részletekkel" ma:internalName="SharedWithDetails" ma:readOnly="true">
      <xsd:simpleType>
        <xsd:restriction base="dms:Note">
          <xsd:maxLength value="255"/>
        </xsd:restriction>
      </xsd:simpleType>
    </xsd:element>
    <xsd:element name="TaxCatchAll" ma:index="16" nillable="true" ma:displayName="Taxonomy Catch All Column" ma:hidden="true" ma:list="{1e7671d4-e8b5-4378-aaa6-fafc77b6c8f6}" ma:internalName="TaxCatchAll" ma:showField="CatchAllData" ma:web="4ec0d632-7375-40a9-9182-29694d7d559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7c7fd27-951a-44bd-b136-70213ed6374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Képcímkék" ma:readOnly="false" ma:fieldId="{5cf76f15-5ced-4ddc-b409-7134ff3c332f}" ma:taxonomyMulti="true" ma:sspId="81fdf5ea-129c-422e-b789-1a66b7cb617e"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7c7fd27-951a-44bd-b136-70213ed6374a">
      <Terms xmlns="http://schemas.microsoft.com/office/infopath/2007/PartnerControls"/>
    </lcf76f155ced4ddcb4097134ff3c332f>
    <TaxCatchAll xmlns="4ec0d632-7375-40a9-9182-29694d7d5592" xsi:nil="true"/>
  </documentManagement>
</p:properties>
</file>

<file path=customXml/itemProps1.xml><?xml version="1.0" encoding="utf-8"?>
<ds:datastoreItem xmlns:ds="http://schemas.openxmlformats.org/officeDocument/2006/customXml" ds:itemID="{E06105DE-B122-4F4C-82B6-7ED0134A9302}">
  <ds:schemaRefs>
    <ds:schemaRef ds:uri="http://schemas.microsoft.com/sharepoint/v3/contenttype/forms"/>
  </ds:schemaRefs>
</ds:datastoreItem>
</file>

<file path=customXml/itemProps2.xml><?xml version="1.0" encoding="utf-8"?>
<ds:datastoreItem xmlns:ds="http://schemas.openxmlformats.org/officeDocument/2006/customXml" ds:itemID="{89FE3009-27B5-4818-860F-00123FDBB8E8}"/>
</file>

<file path=customXml/itemProps3.xml><?xml version="1.0" encoding="utf-8"?>
<ds:datastoreItem xmlns:ds="http://schemas.openxmlformats.org/officeDocument/2006/customXml" ds:itemID="{D125D23C-8B74-4DCF-8F36-B657F041693F}">
  <ds:schemaRefs>
    <ds:schemaRef ds:uri="4ec0d632-7375-40a9-9182-29694d7d5592"/>
    <ds:schemaRef ds:uri="http://purl.org/dc/terms/"/>
    <ds:schemaRef ds:uri="http://www.w3.org/XML/1998/namespace"/>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f7c7fd27-951a-44bd-b136-70213ed6374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112</TotalTime>
  <Words>1086</Words>
  <Application>Microsoft Macintosh PowerPoint</Application>
  <PresentationFormat>Szélesvásznú</PresentationFormat>
  <Paragraphs>62</Paragraphs>
  <Slides>12</Slides>
  <Notes>12</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12</vt:i4>
      </vt:variant>
    </vt:vector>
  </HeadingPairs>
  <TitlesOfParts>
    <vt:vector size="17" baseType="lpstr">
      <vt:lpstr>Open Sans Light</vt:lpstr>
      <vt:lpstr>Calibri</vt:lpstr>
      <vt:lpstr>Open Sans</vt:lpstr>
      <vt:lpstr>Arial</vt:lpstr>
      <vt:lpstr>2_Office Theme</vt:lpstr>
      <vt:lpstr>PowerPoint-bemutató</vt:lpstr>
      <vt:lpstr>Információk:</vt:lpstr>
      <vt:lpstr>Csapat/Projekt neve</vt:lpstr>
      <vt:lpstr>PROBLEM/OPPORTUNITY</vt:lpstr>
      <vt:lpstr>PowerPoint-bemutató</vt:lpstr>
      <vt:lpstr>UNDERLYING MAGIC</vt:lpstr>
      <vt:lpstr>BUSSINESS MODEL</vt:lpstr>
      <vt:lpstr>GO-TO MARKET PLAN</vt:lpstr>
      <vt:lpstr>COMPETITIVE ANALYSIS</vt:lpstr>
      <vt:lpstr>MANAGEMENT TEAM</vt:lpstr>
      <vt:lpstr>FINANCIAL PROJECTIONS AND KEY METRICS</vt:lpstr>
      <vt:lpstr> CURRENT STATUS, ACCOMPLISHMENTS TO DATE TIMELINE, AND USE OF FUNDS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László Bacsa</cp:lastModifiedBy>
  <cp:revision>2</cp:revision>
  <dcterms:created xsi:type="dcterms:W3CDTF">2019-01-21T14:36:44Z</dcterms:created>
  <dcterms:modified xsi:type="dcterms:W3CDTF">2024-11-29T14:34:26Z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0x010100083C6E70635BE34D8839F06FAB0B78F3</vt:lpwstr>
  </property>
</Properties>
</file>